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9" r:id="rId6"/>
    <p:sldId id="266" r:id="rId7"/>
    <p:sldId id="275" r:id="rId8"/>
    <p:sldId id="265" r:id="rId9"/>
    <p:sldId id="273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5143B4-67BC-485E-9BF0-144BB6F7467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CAC12-5C64-4804-ADCB-A61F48630949}">
      <dgm:prSet phldrT="[Текст]" phldr="1"/>
      <dgm:spPr/>
      <dgm:t>
        <a:bodyPr/>
        <a:lstStyle/>
        <a:p>
          <a:endParaRPr lang="ru-RU" dirty="0"/>
        </a:p>
      </dgm:t>
    </dgm:pt>
    <dgm:pt modelId="{7F842600-EFA4-4509-A846-F61AB062B809}" type="parTrans" cxnId="{AE24C1C1-1751-4758-BBC0-8368C1942E88}">
      <dgm:prSet/>
      <dgm:spPr/>
      <dgm:t>
        <a:bodyPr/>
        <a:lstStyle/>
        <a:p>
          <a:endParaRPr lang="ru-RU"/>
        </a:p>
      </dgm:t>
    </dgm:pt>
    <dgm:pt modelId="{7CA104B6-5562-4E78-AAA7-6C1A71E1D436}" type="sibTrans" cxnId="{AE24C1C1-1751-4758-BBC0-8368C1942E88}">
      <dgm:prSet/>
      <dgm:spPr/>
      <dgm:t>
        <a:bodyPr/>
        <a:lstStyle/>
        <a:p>
          <a:endParaRPr lang="ru-RU"/>
        </a:p>
      </dgm:t>
    </dgm:pt>
    <dgm:pt modelId="{F29049EF-E565-4385-9244-B4B752B3B47C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Загадки,  </a:t>
          </a:r>
          <a:r>
            <a:rPr lang="ru-RU" b="1" dirty="0" err="1" smtClean="0">
              <a:solidFill>
                <a:srgbClr val="FF0000"/>
              </a:solidFill>
            </a:rPr>
            <a:t>заклички</a:t>
          </a:r>
          <a:endParaRPr lang="ru-RU" b="1" dirty="0">
            <a:solidFill>
              <a:srgbClr val="FF0000"/>
            </a:solidFill>
          </a:endParaRPr>
        </a:p>
      </dgm:t>
    </dgm:pt>
    <dgm:pt modelId="{B9186056-1A6B-4AAC-88ED-E77596FB65D3}" type="parTrans" cxnId="{48D28465-524D-48AF-A8D2-F213F79695BD}">
      <dgm:prSet/>
      <dgm:spPr/>
      <dgm:t>
        <a:bodyPr/>
        <a:lstStyle/>
        <a:p>
          <a:endParaRPr lang="ru-RU"/>
        </a:p>
      </dgm:t>
    </dgm:pt>
    <dgm:pt modelId="{63A23112-4F38-4AFC-8A6E-0905CDFF03F0}" type="sibTrans" cxnId="{48D28465-524D-48AF-A8D2-F213F79695BD}">
      <dgm:prSet/>
      <dgm:spPr/>
      <dgm:t>
        <a:bodyPr/>
        <a:lstStyle/>
        <a:p>
          <a:endParaRPr lang="ru-RU"/>
        </a:p>
      </dgm:t>
    </dgm:pt>
    <dgm:pt modelId="{C9B56A6C-6C1A-4C4E-B38C-781A9019C177}">
      <dgm:prSet phldrT="[Текст]" phldr="1"/>
      <dgm:spPr/>
      <dgm:t>
        <a:bodyPr/>
        <a:lstStyle/>
        <a:p>
          <a:endParaRPr lang="ru-RU" dirty="0"/>
        </a:p>
      </dgm:t>
    </dgm:pt>
    <dgm:pt modelId="{76B65539-C375-4D54-9D32-9DB828DB66C4}" type="parTrans" cxnId="{BE6FCC15-5541-4D5E-86D9-E32CA907F670}">
      <dgm:prSet/>
      <dgm:spPr/>
      <dgm:t>
        <a:bodyPr/>
        <a:lstStyle/>
        <a:p>
          <a:endParaRPr lang="ru-RU"/>
        </a:p>
      </dgm:t>
    </dgm:pt>
    <dgm:pt modelId="{7DA678FA-F2ED-4446-B8AF-BD30DADB102E}" type="sibTrans" cxnId="{BE6FCC15-5541-4D5E-86D9-E32CA907F670}">
      <dgm:prSet/>
      <dgm:spPr/>
      <dgm:t>
        <a:bodyPr/>
        <a:lstStyle/>
        <a:p>
          <a:endParaRPr lang="ru-RU"/>
        </a:p>
      </dgm:t>
    </dgm:pt>
    <dgm:pt modelId="{C427C3F5-3100-40A0-A8A0-3F7215690FF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Ребусы</a:t>
          </a:r>
          <a:endParaRPr lang="ru-RU" b="1" dirty="0">
            <a:solidFill>
              <a:srgbClr val="FF0000"/>
            </a:solidFill>
          </a:endParaRPr>
        </a:p>
      </dgm:t>
    </dgm:pt>
    <dgm:pt modelId="{5E2ADBBA-238D-4051-AF09-34A6D44F695D}" type="parTrans" cxnId="{DC688967-19CB-4849-8618-E03CCD369426}">
      <dgm:prSet/>
      <dgm:spPr/>
      <dgm:t>
        <a:bodyPr/>
        <a:lstStyle/>
        <a:p>
          <a:endParaRPr lang="ru-RU"/>
        </a:p>
      </dgm:t>
    </dgm:pt>
    <dgm:pt modelId="{207229F9-3CE3-466D-81F4-41915625DFE7}" type="sibTrans" cxnId="{DC688967-19CB-4849-8618-E03CCD369426}">
      <dgm:prSet/>
      <dgm:spPr/>
      <dgm:t>
        <a:bodyPr/>
        <a:lstStyle/>
        <a:p>
          <a:endParaRPr lang="ru-RU"/>
        </a:p>
      </dgm:t>
    </dgm:pt>
    <dgm:pt modelId="{4BA4CE40-680F-4F75-9936-21F1A9D48F70}">
      <dgm:prSet phldrT="[Текст]" phldr="1"/>
      <dgm:spPr/>
      <dgm:t>
        <a:bodyPr/>
        <a:lstStyle/>
        <a:p>
          <a:endParaRPr lang="ru-RU" dirty="0"/>
        </a:p>
      </dgm:t>
    </dgm:pt>
    <dgm:pt modelId="{39F9E389-5C16-4461-B660-5AB2600D85A2}" type="parTrans" cxnId="{ACEFABE3-DC3C-4B0B-9A01-82FDC2EAD0E5}">
      <dgm:prSet/>
      <dgm:spPr/>
      <dgm:t>
        <a:bodyPr/>
        <a:lstStyle/>
        <a:p>
          <a:endParaRPr lang="ru-RU"/>
        </a:p>
      </dgm:t>
    </dgm:pt>
    <dgm:pt modelId="{966DD52D-BCE8-4A7A-B15B-09A0CEF06E71}" type="sibTrans" cxnId="{ACEFABE3-DC3C-4B0B-9A01-82FDC2EAD0E5}">
      <dgm:prSet/>
      <dgm:spPr/>
      <dgm:t>
        <a:bodyPr/>
        <a:lstStyle/>
        <a:p>
          <a:endParaRPr lang="ru-RU"/>
        </a:p>
      </dgm:t>
    </dgm:pt>
    <dgm:pt modelId="{1DEA9304-35EF-4FE3-8115-E49EC6022A29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Фразеологизмы</a:t>
          </a:r>
          <a:endParaRPr lang="ru-RU" b="1" dirty="0">
            <a:solidFill>
              <a:srgbClr val="FF0000"/>
            </a:solidFill>
          </a:endParaRPr>
        </a:p>
      </dgm:t>
    </dgm:pt>
    <dgm:pt modelId="{9400C257-AF01-4DB3-AD8C-F08365401EE6}" type="parTrans" cxnId="{FDC484C3-C5A6-48A3-AE0F-0C3F1A4857AF}">
      <dgm:prSet/>
      <dgm:spPr/>
      <dgm:t>
        <a:bodyPr/>
        <a:lstStyle/>
        <a:p>
          <a:endParaRPr lang="ru-RU"/>
        </a:p>
      </dgm:t>
    </dgm:pt>
    <dgm:pt modelId="{D989475A-D251-4C8E-9266-959E1FEFFD49}" type="sibTrans" cxnId="{FDC484C3-C5A6-48A3-AE0F-0C3F1A4857AF}">
      <dgm:prSet/>
      <dgm:spPr/>
      <dgm:t>
        <a:bodyPr/>
        <a:lstStyle/>
        <a:p>
          <a:endParaRPr lang="ru-RU"/>
        </a:p>
      </dgm:t>
    </dgm:pt>
    <dgm:pt modelId="{E0E661C2-F8FF-4564-A0AA-1DD732B8F250}" type="pres">
      <dgm:prSet presAssocID="{1E5143B4-67BC-485E-9BF0-144BB6F7467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AE8EC1E0-471F-4638-8DDB-922AB41B7C81}" type="pres">
      <dgm:prSet presAssocID="{519CAC12-5C64-4804-ADCB-A61F48630949}" presName="parenttextcomposite" presStyleCnt="0"/>
      <dgm:spPr/>
    </dgm:pt>
    <dgm:pt modelId="{F297C44D-8E54-4A70-8CC4-4095D41A3D69}" type="pres">
      <dgm:prSet presAssocID="{519CAC12-5C64-4804-ADCB-A61F4863094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73EE5-6273-4772-9F8C-75BBC7AFE98E}" type="pres">
      <dgm:prSet presAssocID="{519CAC12-5C64-4804-ADCB-A61F48630949}" presName="composite" presStyleCnt="0"/>
      <dgm:spPr/>
    </dgm:pt>
    <dgm:pt modelId="{F55FF0A0-A4EF-4ED4-BC9D-5C3BC96155B7}" type="pres">
      <dgm:prSet presAssocID="{519CAC12-5C64-4804-ADCB-A61F48630949}" presName="chevron1" presStyleLbl="alignNode1" presStyleIdx="0" presStyleCnt="21"/>
      <dgm:spPr/>
    </dgm:pt>
    <dgm:pt modelId="{DC9EF932-2086-44DF-85BE-16C065A9F25E}" type="pres">
      <dgm:prSet presAssocID="{519CAC12-5C64-4804-ADCB-A61F48630949}" presName="chevron2" presStyleLbl="alignNode1" presStyleIdx="1" presStyleCnt="21"/>
      <dgm:spPr/>
    </dgm:pt>
    <dgm:pt modelId="{758A8668-5624-466D-A82C-504636C19761}" type="pres">
      <dgm:prSet presAssocID="{519CAC12-5C64-4804-ADCB-A61F48630949}" presName="chevron3" presStyleLbl="alignNode1" presStyleIdx="2" presStyleCnt="21"/>
      <dgm:spPr/>
    </dgm:pt>
    <dgm:pt modelId="{7CA9C636-DADD-4893-B871-5F0DE65E728F}" type="pres">
      <dgm:prSet presAssocID="{519CAC12-5C64-4804-ADCB-A61F48630949}" presName="chevron4" presStyleLbl="alignNode1" presStyleIdx="3" presStyleCnt="21"/>
      <dgm:spPr/>
    </dgm:pt>
    <dgm:pt modelId="{8D1BEA52-F971-46B0-97DB-9FE0EDDCC58A}" type="pres">
      <dgm:prSet presAssocID="{519CAC12-5C64-4804-ADCB-A61F48630949}" presName="chevron5" presStyleLbl="alignNode1" presStyleIdx="4" presStyleCnt="21"/>
      <dgm:spPr/>
    </dgm:pt>
    <dgm:pt modelId="{19004ACC-5197-4505-B9A3-ABB8B41CE2FD}" type="pres">
      <dgm:prSet presAssocID="{519CAC12-5C64-4804-ADCB-A61F48630949}" presName="chevron6" presStyleLbl="alignNode1" presStyleIdx="5" presStyleCnt="21"/>
      <dgm:spPr/>
    </dgm:pt>
    <dgm:pt modelId="{6252F7B2-159D-49FA-8C66-51491E7D6669}" type="pres">
      <dgm:prSet presAssocID="{519CAC12-5C64-4804-ADCB-A61F48630949}" presName="chevron7" presStyleLbl="alignNode1" presStyleIdx="6" presStyleCnt="21"/>
      <dgm:spPr/>
    </dgm:pt>
    <dgm:pt modelId="{695601C2-E88B-4036-8565-5549FE8CE90D}" type="pres">
      <dgm:prSet presAssocID="{519CAC12-5C64-4804-ADCB-A61F4863094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28919-550D-49B5-ABE5-32599A878FEB}" type="pres">
      <dgm:prSet presAssocID="{7CA104B6-5562-4E78-AAA7-6C1A71E1D436}" presName="sibTrans" presStyleCnt="0"/>
      <dgm:spPr/>
    </dgm:pt>
    <dgm:pt modelId="{D3595A76-6E39-4792-B4B5-8342CF86B82A}" type="pres">
      <dgm:prSet presAssocID="{C9B56A6C-6C1A-4C4E-B38C-781A9019C177}" presName="parenttextcomposite" presStyleCnt="0"/>
      <dgm:spPr/>
    </dgm:pt>
    <dgm:pt modelId="{1AA42B92-1863-49AF-AB40-8C5344ABA8EF}" type="pres">
      <dgm:prSet presAssocID="{C9B56A6C-6C1A-4C4E-B38C-781A9019C17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80AAD-09A6-436E-B7DD-12E5F0AF6438}" type="pres">
      <dgm:prSet presAssocID="{C9B56A6C-6C1A-4C4E-B38C-781A9019C177}" presName="composite" presStyleCnt="0"/>
      <dgm:spPr/>
    </dgm:pt>
    <dgm:pt modelId="{C1DB6CF1-D8B8-4BA5-86BC-2280AAEF91BC}" type="pres">
      <dgm:prSet presAssocID="{C9B56A6C-6C1A-4C4E-B38C-781A9019C177}" presName="chevron1" presStyleLbl="alignNode1" presStyleIdx="7" presStyleCnt="21"/>
      <dgm:spPr/>
    </dgm:pt>
    <dgm:pt modelId="{7AB71228-280E-4E80-9140-70B37BFFF188}" type="pres">
      <dgm:prSet presAssocID="{C9B56A6C-6C1A-4C4E-B38C-781A9019C177}" presName="chevron2" presStyleLbl="alignNode1" presStyleIdx="8" presStyleCnt="21"/>
      <dgm:spPr/>
    </dgm:pt>
    <dgm:pt modelId="{EB242874-B6FB-44D8-B949-A36391299F99}" type="pres">
      <dgm:prSet presAssocID="{C9B56A6C-6C1A-4C4E-B38C-781A9019C177}" presName="chevron3" presStyleLbl="alignNode1" presStyleIdx="9" presStyleCnt="21"/>
      <dgm:spPr/>
    </dgm:pt>
    <dgm:pt modelId="{FE1F7395-B5B1-4381-A600-DC6C6E424CE2}" type="pres">
      <dgm:prSet presAssocID="{C9B56A6C-6C1A-4C4E-B38C-781A9019C177}" presName="chevron4" presStyleLbl="alignNode1" presStyleIdx="10" presStyleCnt="21"/>
      <dgm:spPr/>
    </dgm:pt>
    <dgm:pt modelId="{93814F6F-943D-45D1-97C8-A2FE8730F105}" type="pres">
      <dgm:prSet presAssocID="{C9B56A6C-6C1A-4C4E-B38C-781A9019C177}" presName="chevron5" presStyleLbl="alignNode1" presStyleIdx="11" presStyleCnt="21"/>
      <dgm:spPr/>
    </dgm:pt>
    <dgm:pt modelId="{2594A9B8-3767-43F3-91C6-15ACC4E74F9C}" type="pres">
      <dgm:prSet presAssocID="{C9B56A6C-6C1A-4C4E-B38C-781A9019C177}" presName="chevron6" presStyleLbl="alignNode1" presStyleIdx="12" presStyleCnt="21"/>
      <dgm:spPr/>
    </dgm:pt>
    <dgm:pt modelId="{545FB9A3-FA14-4D08-AF6F-734CC89FDFFE}" type="pres">
      <dgm:prSet presAssocID="{C9B56A6C-6C1A-4C4E-B38C-781A9019C177}" presName="chevron7" presStyleLbl="alignNode1" presStyleIdx="13" presStyleCnt="21"/>
      <dgm:spPr/>
    </dgm:pt>
    <dgm:pt modelId="{FD707249-23B8-44C5-8C6E-232FFA4729DB}" type="pres">
      <dgm:prSet presAssocID="{C9B56A6C-6C1A-4C4E-B38C-781A9019C17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33B20-6E13-46A2-AEFC-1343CB062A20}" type="pres">
      <dgm:prSet presAssocID="{7DA678FA-F2ED-4446-B8AF-BD30DADB102E}" presName="sibTrans" presStyleCnt="0"/>
      <dgm:spPr/>
    </dgm:pt>
    <dgm:pt modelId="{A376FBBD-DE6B-4A7A-8B70-5B16B29D8E7D}" type="pres">
      <dgm:prSet presAssocID="{4BA4CE40-680F-4F75-9936-21F1A9D48F70}" presName="parenttextcomposite" presStyleCnt="0"/>
      <dgm:spPr/>
    </dgm:pt>
    <dgm:pt modelId="{A8DC961D-05C5-439A-9CDB-EBFD4FF5834E}" type="pres">
      <dgm:prSet presAssocID="{4BA4CE40-680F-4F75-9936-21F1A9D48F7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C9DC-344E-45EB-AD58-75988A1E3CC9}" type="pres">
      <dgm:prSet presAssocID="{4BA4CE40-680F-4F75-9936-21F1A9D48F70}" presName="composite" presStyleCnt="0"/>
      <dgm:spPr/>
    </dgm:pt>
    <dgm:pt modelId="{797FCD52-27C0-46FD-B3F2-869035DEAF4A}" type="pres">
      <dgm:prSet presAssocID="{4BA4CE40-680F-4F75-9936-21F1A9D48F70}" presName="chevron1" presStyleLbl="alignNode1" presStyleIdx="14" presStyleCnt="21"/>
      <dgm:spPr/>
    </dgm:pt>
    <dgm:pt modelId="{9DD71A72-AA65-4741-87A8-DFC122E66930}" type="pres">
      <dgm:prSet presAssocID="{4BA4CE40-680F-4F75-9936-21F1A9D48F70}" presName="chevron2" presStyleLbl="alignNode1" presStyleIdx="15" presStyleCnt="21"/>
      <dgm:spPr/>
    </dgm:pt>
    <dgm:pt modelId="{0C3AE2B2-2D45-4548-AC81-E755E9E4F54B}" type="pres">
      <dgm:prSet presAssocID="{4BA4CE40-680F-4F75-9936-21F1A9D48F70}" presName="chevron3" presStyleLbl="alignNode1" presStyleIdx="16" presStyleCnt="21"/>
      <dgm:spPr/>
    </dgm:pt>
    <dgm:pt modelId="{81F77CE9-E164-4347-96AF-ABE835BF203B}" type="pres">
      <dgm:prSet presAssocID="{4BA4CE40-680F-4F75-9936-21F1A9D48F70}" presName="chevron4" presStyleLbl="alignNode1" presStyleIdx="17" presStyleCnt="21"/>
      <dgm:spPr/>
    </dgm:pt>
    <dgm:pt modelId="{3354880E-717C-49C6-98A4-478AE1EF7EC3}" type="pres">
      <dgm:prSet presAssocID="{4BA4CE40-680F-4F75-9936-21F1A9D48F70}" presName="chevron5" presStyleLbl="alignNode1" presStyleIdx="18" presStyleCnt="21"/>
      <dgm:spPr/>
    </dgm:pt>
    <dgm:pt modelId="{05E6A2A4-A4DE-4811-B9FD-D4D245CF27D7}" type="pres">
      <dgm:prSet presAssocID="{4BA4CE40-680F-4F75-9936-21F1A9D48F70}" presName="chevron6" presStyleLbl="alignNode1" presStyleIdx="19" presStyleCnt="21"/>
      <dgm:spPr/>
    </dgm:pt>
    <dgm:pt modelId="{4691E8D6-58D2-4115-A6E3-272D0ADC3559}" type="pres">
      <dgm:prSet presAssocID="{4BA4CE40-680F-4F75-9936-21F1A9D48F70}" presName="chevron7" presStyleLbl="alignNode1" presStyleIdx="20" presStyleCnt="21"/>
      <dgm:spPr/>
    </dgm:pt>
    <dgm:pt modelId="{12D9155E-C34A-455E-A42D-C43D14BBA352}" type="pres">
      <dgm:prSet presAssocID="{4BA4CE40-680F-4F75-9936-21F1A9D48F7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36BFB-B0DC-44B1-BE80-C6730C9981D4}" type="presOf" srcId="{C9B56A6C-6C1A-4C4E-B38C-781A9019C177}" destId="{1AA42B92-1863-49AF-AB40-8C5344ABA8EF}" srcOrd="0" destOrd="0" presId="urn:microsoft.com/office/officeart/2008/layout/VerticalAccentList"/>
    <dgm:cxn modelId="{9F05AC38-0A2D-4539-B06A-E118FDA7DF22}" type="presOf" srcId="{1E5143B4-67BC-485E-9BF0-144BB6F7467C}" destId="{E0E661C2-F8FF-4564-A0AA-1DD732B8F250}" srcOrd="0" destOrd="0" presId="urn:microsoft.com/office/officeart/2008/layout/VerticalAccentList"/>
    <dgm:cxn modelId="{48D28465-524D-48AF-A8D2-F213F79695BD}" srcId="{519CAC12-5C64-4804-ADCB-A61F48630949}" destId="{F29049EF-E565-4385-9244-B4B752B3B47C}" srcOrd="0" destOrd="0" parTransId="{B9186056-1A6B-4AAC-88ED-E77596FB65D3}" sibTransId="{63A23112-4F38-4AFC-8A6E-0905CDFF03F0}"/>
    <dgm:cxn modelId="{2ACF9654-CEA7-49A2-A92D-A5FB797376C9}" type="presOf" srcId="{C427C3F5-3100-40A0-A8A0-3F7215690FFD}" destId="{FD707249-23B8-44C5-8C6E-232FFA4729DB}" srcOrd="0" destOrd="0" presId="urn:microsoft.com/office/officeart/2008/layout/VerticalAccentList"/>
    <dgm:cxn modelId="{EC56F93D-63D9-4D5F-9165-ECD7C01880B7}" type="presOf" srcId="{519CAC12-5C64-4804-ADCB-A61F48630949}" destId="{F297C44D-8E54-4A70-8CC4-4095D41A3D69}" srcOrd="0" destOrd="0" presId="urn:microsoft.com/office/officeart/2008/layout/VerticalAccentList"/>
    <dgm:cxn modelId="{15E2F097-D89F-4A69-8E59-D81D8A0C4D45}" type="presOf" srcId="{F29049EF-E565-4385-9244-B4B752B3B47C}" destId="{695601C2-E88B-4036-8565-5549FE8CE90D}" srcOrd="0" destOrd="0" presId="urn:microsoft.com/office/officeart/2008/layout/VerticalAccentList"/>
    <dgm:cxn modelId="{AE24C1C1-1751-4758-BBC0-8368C1942E88}" srcId="{1E5143B4-67BC-485E-9BF0-144BB6F7467C}" destId="{519CAC12-5C64-4804-ADCB-A61F48630949}" srcOrd="0" destOrd="0" parTransId="{7F842600-EFA4-4509-A846-F61AB062B809}" sibTransId="{7CA104B6-5562-4E78-AAA7-6C1A71E1D436}"/>
    <dgm:cxn modelId="{716B7DC3-7675-410E-B217-052102063B55}" type="presOf" srcId="{1DEA9304-35EF-4FE3-8115-E49EC6022A29}" destId="{12D9155E-C34A-455E-A42D-C43D14BBA352}" srcOrd="0" destOrd="0" presId="urn:microsoft.com/office/officeart/2008/layout/VerticalAccentList"/>
    <dgm:cxn modelId="{ACEFABE3-DC3C-4B0B-9A01-82FDC2EAD0E5}" srcId="{1E5143B4-67BC-485E-9BF0-144BB6F7467C}" destId="{4BA4CE40-680F-4F75-9936-21F1A9D48F70}" srcOrd="2" destOrd="0" parTransId="{39F9E389-5C16-4461-B660-5AB2600D85A2}" sibTransId="{966DD52D-BCE8-4A7A-B15B-09A0CEF06E71}"/>
    <dgm:cxn modelId="{DC688967-19CB-4849-8618-E03CCD369426}" srcId="{C9B56A6C-6C1A-4C4E-B38C-781A9019C177}" destId="{C427C3F5-3100-40A0-A8A0-3F7215690FFD}" srcOrd="0" destOrd="0" parTransId="{5E2ADBBA-238D-4051-AF09-34A6D44F695D}" sibTransId="{207229F9-3CE3-466D-81F4-41915625DFE7}"/>
    <dgm:cxn modelId="{58F02249-1E56-4822-8CFD-CD88807CE917}" type="presOf" srcId="{4BA4CE40-680F-4F75-9936-21F1A9D48F70}" destId="{A8DC961D-05C5-439A-9CDB-EBFD4FF5834E}" srcOrd="0" destOrd="0" presId="urn:microsoft.com/office/officeart/2008/layout/VerticalAccentList"/>
    <dgm:cxn modelId="{FDC484C3-C5A6-48A3-AE0F-0C3F1A4857AF}" srcId="{4BA4CE40-680F-4F75-9936-21F1A9D48F70}" destId="{1DEA9304-35EF-4FE3-8115-E49EC6022A29}" srcOrd="0" destOrd="0" parTransId="{9400C257-AF01-4DB3-AD8C-F08365401EE6}" sibTransId="{D989475A-D251-4C8E-9266-959E1FEFFD49}"/>
    <dgm:cxn modelId="{BE6FCC15-5541-4D5E-86D9-E32CA907F670}" srcId="{1E5143B4-67BC-485E-9BF0-144BB6F7467C}" destId="{C9B56A6C-6C1A-4C4E-B38C-781A9019C177}" srcOrd="1" destOrd="0" parTransId="{76B65539-C375-4D54-9D32-9DB828DB66C4}" sibTransId="{7DA678FA-F2ED-4446-B8AF-BD30DADB102E}"/>
    <dgm:cxn modelId="{0EE3C33B-2925-4CBF-A8DB-4CDF4BF61065}" type="presParOf" srcId="{E0E661C2-F8FF-4564-A0AA-1DD732B8F250}" destId="{AE8EC1E0-471F-4638-8DDB-922AB41B7C81}" srcOrd="0" destOrd="0" presId="urn:microsoft.com/office/officeart/2008/layout/VerticalAccentList"/>
    <dgm:cxn modelId="{D4B21707-005B-4B33-8126-7E6DA29BB659}" type="presParOf" srcId="{AE8EC1E0-471F-4638-8DDB-922AB41B7C81}" destId="{F297C44D-8E54-4A70-8CC4-4095D41A3D69}" srcOrd="0" destOrd="0" presId="urn:microsoft.com/office/officeart/2008/layout/VerticalAccentList"/>
    <dgm:cxn modelId="{53220161-2773-41CB-B066-F820C4C31EB7}" type="presParOf" srcId="{E0E661C2-F8FF-4564-A0AA-1DD732B8F250}" destId="{F0173EE5-6273-4772-9F8C-75BBC7AFE98E}" srcOrd="1" destOrd="0" presId="urn:microsoft.com/office/officeart/2008/layout/VerticalAccentList"/>
    <dgm:cxn modelId="{80D24256-D162-4C4D-A49A-32C9CA54EBFE}" type="presParOf" srcId="{F0173EE5-6273-4772-9F8C-75BBC7AFE98E}" destId="{F55FF0A0-A4EF-4ED4-BC9D-5C3BC96155B7}" srcOrd="0" destOrd="0" presId="urn:microsoft.com/office/officeart/2008/layout/VerticalAccentList"/>
    <dgm:cxn modelId="{FC1D87C6-0302-43A1-81C8-94AAAE26F538}" type="presParOf" srcId="{F0173EE5-6273-4772-9F8C-75BBC7AFE98E}" destId="{DC9EF932-2086-44DF-85BE-16C065A9F25E}" srcOrd="1" destOrd="0" presId="urn:microsoft.com/office/officeart/2008/layout/VerticalAccentList"/>
    <dgm:cxn modelId="{7559F0E2-D9BD-4D34-B5CC-B67B6BC7D6D5}" type="presParOf" srcId="{F0173EE5-6273-4772-9F8C-75BBC7AFE98E}" destId="{758A8668-5624-466D-A82C-504636C19761}" srcOrd="2" destOrd="0" presId="urn:microsoft.com/office/officeart/2008/layout/VerticalAccentList"/>
    <dgm:cxn modelId="{DD53102A-0F41-400B-9DCD-DD589EE7B080}" type="presParOf" srcId="{F0173EE5-6273-4772-9F8C-75BBC7AFE98E}" destId="{7CA9C636-DADD-4893-B871-5F0DE65E728F}" srcOrd="3" destOrd="0" presId="urn:microsoft.com/office/officeart/2008/layout/VerticalAccentList"/>
    <dgm:cxn modelId="{36A5AD9A-5D60-4CDD-9EA2-2BC0AAD83851}" type="presParOf" srcId="{F0173EE5-6273-4772-9F8C-75BBC7AFE98E}" destId="{8D1BEA52-F971-46B0-97DB-9FE0EDDCC58A}" srcOrd="4" destOrd="0" presId="urn:microsoft.com/office/officeart/2008/layout/VerticalAccentList"/>
    <dgm:cxn modelId="{00C1ED0B-A4A8-4DFB-AC4D-1494E35945C2}" type="presParOf" srcId="{F0173EE5-6273-4772-9F8C-75BBC7AFE98E}" destId="{19004ACC-5197-4505-B9A3-ABB8B41CE2FD}" srcOrd="5" destOrd="0" presId="urn:microsoft.com/office/officeart/2008/layout/VerticalAccentList"/>
    <dgm:cxn modelId="{128D3389-1828-462A-89C6-5D94A0118DE4}" type="presParOf" srcId="{F0173EE5-6273-4772-9F8C-75BBC7AFE98E}" destId="{6252F7B2-159D-49FA-8C66-51491E7D6669}" srcOrd="6" destOrd="0" presId="urn:microsoft.com/office/officeart/2008/layout/VerticalAccentList"/>
    <dgm:cxn modelId="{1E651074-A3BA-4105-A446-7C09BD13BA8E}" type="presParOf" srcId="{F0173EE5-6273-4772-9F8C-75BBC7AFE98E}" destId="{695601C2-E88B-4036-8565-5549FE8CE90D}" srcOrd="7" destOrd="0" presId="urn:microsoft.com/office/officeart/2008/layout/VerticalAccentList"/>
    <dgm:cxn modelId="{FAA460A2-21ED-48A1-ACE1-B848557BC29F}" type="presParOf" srcId="{E0E661C2-F8FF-4564-A0AA-1DD732B8F250}" destId="{02628919-550D-49B5-ABE5-32599A878FEB}" srcOrd="2" destOrd="0" presId="urn:microsoft.com/office/officeart/2008/layout/VerticalAccentList"/>
    <dgm:cxn modelId="{FEC00C23-7240-42A9-862D-BCF13D6B81EA}" type="presParOf" srcId="{E0E661C2-F8FF-4564-A0AA-1DD732B8F250}" destId="{D3595A76-6E39-4792-B4B5-8342CF86B82A}" srcOrd="3" destOrd="0" presId="urn:microsoft.com/office/officeart/2008/layout/VerticalAccentList"/>
    <dgm:cxn modelId="{B6A472D0-52A4-49DC-9A95-3E145359C91E}" type="presParOf" srcId="{D3595A76-6E39-4792-B4B5-8342CF86B82A}" destId="{1AA42B92-1863-49AF-AB40-8C5344ABA8EF}" srcOrd="0" destOrd="0" presId="urn:microsoft.com/office/officeart/2008/layout/VerticalAccentList"/>
    <dgm:cxn modelId="{A37F5FED-456A-40EC-A3A7-F4E0289E908B}" type="presParOf" srcId="{E0E661C2-F8FF-4564-A0AA-1DD732B8F250}" destId="{92580AAD-09A6-436E-B7DD-12E5F0AF6438}" srcOrd="4" destOrd="0" presId="urn:microsoft.com/office/officeart/2008/layout/VerticalAccentList"/>
    <dgm:cxn modelId="{457C37B5-78D7-4C60-8637-60BF7FE1CC19}" type="presParOf" srcId="{92580AAD-09A6-436E-B7DD-12E5F0AF6438}" destId="{C1DB6CF1-D8B8-4BA5-86BC-2280AAEF91BC}" srcOrd="0" destOrd="0" presId="urn:microsoft.com/office/officeart/2008/layout/VerticalAccentList"/>
    <dgm:cxn modelId="{322C7DB7-8BA2-4EA0-87F5-EF1657244B72}" type="presParOf" srcId="{92580AAD-09A6-436E-B7DD-12E5F0AF6438}" destId="{7AB71228-280E-4E80-9140-70B37BFFF188}" srcOrd="1" destOrd="0" presId="urn:microsoft.com/office/officeart/2008/layout/VerticalAccentList"/>
    <dgm:cxn modelId="{2CE66809-A520-40D6-A646-BD43A0F461AB}" type="presParOf" srcId="{92580AAD-09A6-436E-B7DD-12E5F0AF6438}" destId="{EB242874-B6FB-44D8-B949-A36391299F99}" srcOrd="2" destOrd="0" presId="urn:microsoft.com/office/officeart/2008/layout/VerticalAccentList"/>
    <dgm:cxn modelId="{93053270-7AE2-4ED0-B675-8F0D24130217}" type="presParOf" srcId="{92580AAD-09A6-436E-B7DD-12E5F0AF6438}" destId="{FE1F7395-B5B1-4381-A600-DC6C6E424CE2}" srcOrd="3" destOrd="0" presId="urn:microsoft.com/office/officeart/2008/layout/VerticalAccentList"/>
    <dgm:cxn modelId="{D6AC3E35-B7DC-4971-B06B-8CA506F505CF}" type="presParOf" srcId="{92580AAD-09A6-436E-B7DD-12E5F0AF6438}" destId="{93814F6F-943D-45D1-97C8-A2FE8730F105}" srcOrd="4" destOrd="0" presId="urn:microsoft.com/office/officeart/2008/layout/VerticalAccentList"/>
    <dgm:cxn modelId="{51E79080-E129-4644-8CD7-61862D68A6BC}" type="presParOf" srcId="{92580AAD-09A6-436E-B7DD-12E5F0AF6438}" destId="{2594A9B8-3767-43F3-91C6-15ACC4E74F9C}" srcOrd="5" destOrd="0" presId="urn:microsoft.com/office/officeart/2008/layout/VerticalAccentList"/>
    <dgm:cxn modelId="{3A495C8D-FBB3-4CA8-AD4E-6CCBDA349632}" type="presParOf" srcId="{92580AAD-09A6-436E-B7DD-12E5F0AF6438}" destId="{545FB9A3-FA14-4D08-AF6F-734CC89FDFFE}" srcOrd="6" destOrd="0" presId="urn:microsoft.com/office/officeart/2008/layout/VerticalAccentList"/>
    <dgm:cxn modelId="{5EB06917-3D63-4BD2-830B-B38B85547A8C}" type="presParOf" srcId="{92580AAD-09A6-436E-B7DD-12E5F0AF6438}" destId="{FD707249-23B8-44C5-8C6E-232FFA4729DB}" srcOrd="7" destOrd="0" presId="urn:microsoft.com/office/officeart/2008/layout/VerticalAccentList"/>
    <dgm:cxn modelId="{F4896C79-56F2-408E-8D85-3430E21A3E8A}" type="presParOf" srcId="{E0E661C2-F8FF-4564-A0AA-1DD732B8F250}" destId="{FC533B20-6E13-46A2-AEFC-1343CB062A20}" srcOrd="5" destOrd="0" presId="urn:microsoft.com/office/officeart/2008/layout/VerticalAccentList"/>
    <dgm:cxn modelId="{245EFA1F-5561-4CF3-B76B-C7CBB297F28C}" type="presParOf" srcId="{E0E661C2-F8FF-4564-A0AA-1DD732B8F250}" destId="{A376FBBD-DE6B-4A7A-8B70-5B16B29D8E7D}" srcOrd="6" destOrd="0" presId="urn:microsoft.com/office/officeart/2008/layout/VerticalAccentList"/>
    <dgm:cxn modelId="{D2596AEE-40D6-4B49-9D55-5F81F0839AEE}" type="presParOf" srcId="{A376FBBD-DE6B-4A7A-8B70-5B16B29D8E7D}" destId="{A8DC961D-05C5-439A-9CDB-EBFD4FF5834E}" srcOrd="0" destOrd="0" presId="urn:microsoft.com/office/officeart/2008/layout/VerticalAccentList"/>
    <dgm:cxn modelId="{658F35CE-016E-464A-B074-00120F406BC5}" type="presParOf" srcId="{E0E661C2-F8FF-4564-A0AA-1DD732B8F250}" destId="{6C07C9DC-344E-45EB-AD58-75988A1E3CC9}" srcOrd="7" destOrd="0" presId="urn:microsoft.com/office/officeart/2008/layout/VerticalAccentList"/>
    <dgm:cxn modelId="{7F4EEE88-14A2-4FA0-98CE-114CA8BD36C1}" type="presParOf" srcId="{6C07C9DC-344E-45EB-AD58-75988A1E3CC9}" destId="{797FCD52-27C0-46FD-B3F2-869035DEAF4A}" srcOrd="0" destOrd="0" presId="urn:microsoft.com/office/officeart/2008/layout/VerticalAccentList"/>
    <dgm:cxn modelId="{D000BD2D-6512-4105-B464-BA2956760DDF}" type="presParOf" srcId="{6C07C9DC-344E-45EB-AD58-75988A1E3CC9}" destId="{9DD71A72-AA65-4741-87A8-DFC122E66930}" srcOrd="1" destOrd="0" presId="urn:microsoft.com/office/officeart/2008/layout/VerticalAccentList"/>
    <dgm:cxn modelId="{BE17A931-4A54-46C0-BC9E-72DABC9CED64}" type="presParOf" srcId="{6C07C9DC-344E-45EB-AD58-75988A1E3CC9}" destId="{0C3AE2B2-2D45-4548-AC81-E755E9E4F54B}" srcOrd="2" destOrd="0" presId="urn:microsoft.com/office/officeart/2008/layout/VerticalAccentList"/>
    <dgm:cxn modelId="{F9B4CF0F-3E44-43AB-8E0D-7783780387EA}" type="presParOf" srcId="{6C07C9DC-344E-45EB-AD58-75988A1E3CC9}" destId="{81F77CE9-E164-4347-96AF-ABE835BF203B}" srcOrd="3" destOrd="0" presId="urn:microsoft.com/office/officeart/2008/layout/VerticalAccentList"/>
    <dgm:cxn modelId="{0F0C7E4F-F3F3-43A9-A2AA-7DE2CB6B27B6}" type="presParOf" srcId="{6C07C9DC-344E-45EB-AD58-75988A1E3CC9}" destId="{3354880E-717C-49C6-98A4-478AE1EF7EC3}" srcOrd="4" destOrd="0" presId="urn:microsoft.com/office/officeart/2008/layout/VerticalAccentList"/>
    <dgm:cxn modelId="{414AF59D-73AC-4529-8523-DA549FFC6BAC}" type="presParOf" srcId="{6C07C9DC-344E-45EB-AD58-75988A1E3CC9}" destId="{05E6A2A4-A4DE-4811-B9FD-D4D245CF27D7}" srcOrd="5" destOrd="0" presId="urn:microsoft.com/office/officeart/2008/layout/VerticalAccentList"/>
    <dgm:cxn modelId="{13B08F18-C539-42D7-9FFD-59826E0E45D7}" type="presParOf" srcId="{6C07C9DC-344E-45EB-AD58-75988A1E3CC9}" destId="{4691E8D6-58D2-4115-A6E3-272D0ADC3559}" srcOrd="6" destOrd="0" presId="urn:microsoft.com/office/officeart/2008/layout/VerticalAccentList"/>
    <dgm:cxn modelId="{3CF59DAB-AAAE-466E-8264-1957B74962C0}" type="presParOf" srcId="{6C07C9DC-344E-45EB-AD58-75988A1E3CC9}" destId="{12D9155E-C34A-455E-A42D-C43D14BBA35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04724-8AD6-4051-A85F-21CC3FAEB4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FF56B7-3264-47CA-AA53-CD0EE4E20D2E}">
      <dgm:prSet phldrT="[Текст]"/>
      <dgm:spPr/>
      <dgm:t>
        <a:bodyPr/>
        <a:lstStyle/>
        <a:p>
          <a:r>
            <a:rPr lang="ru-RU" dirty="0" smtClean="0"/>
            <a:t>Наблюдение</a:t>
          </a:r>
          <a:endParaRPr lang="ru-RU" dirty="0"/>
        </a:p>
      </dgm:t>
    </dgm:pt>
    <dgm:pt modelId="{2092E910-2953-40D5-9258-0D56AC5B0C3F}" type="parTrans" cxnId="{4E15596D-08FB-4627-8BAA-4A18C6E783DE}">
      <dgm:prSet/>
      <dgm:spPr/>
      <dgm:t>
        <a:bodyPr/>
        <a:lstStyle/>
        <a:p>
          <a:endParaRPr lang="ru-RU"/>
        </a:p>
      </dgm:t>
    </dgm:pt>
    <dgm:pt modelId="{E8B2FC48-B4EE-4719-82EF-A576A74EBD44}" type="sibTrans" cxnId="{4E15596D-08FB-4627-8BAA-4A18C6E783DE}">
      <dgm:prSet/>
      <dgm:spPr/>
      <dgm:t>
        <a:bodyPr/>
        <a:lstStyle/>
        <a:p>
          <a:endParaRPr lang="ru-RU"/>
        </a:p>
      </dgm:t>
    </dgm:pt>
    <dgm:pt modelId="{B7E85DB7-B867-494D-9F6F-D50A02014B83}">
      <dgm:prSet phldrT="[Текст]"/>
      <dgm:spPr/>
      <dgm:t>
        <a:bodyPr/>
        <a:lstStyle/>
        <a:p>
          <a:r>
            <a:rPr lang="ru-RU" dirty="0" smtClean="0"/>
            <a:t>Правила экономии воды</a:t>
          </a:r>
          <a:endParaRPr lang="ru-RU" dirty="0"/>
        </a:p>
      </dgm:t>
    </dgm:pt>
    <dgm:pt modelId="{85370AD4-E291-450D-87CE-30D7375E81CA}" type="parTrans" cxnId="{A2643262-83F9-4C6A-8B96-EE63312760F9}">
      <dgm:prSet/>
      <dgm:spPr/>
      <dgm:t>
        <a:bodyPr/>
        <a:lstStyle/>
        <a:p>
          <a:endParaRPr lang="ru-RU"/>
        </a:p>
      </dgm:t>
    </dgm:pt>
    <dgm:pt modelId="{051FDF7E-D43A-4A3B-9C45-49B6067D522C}" type="sibTrans" cxnId="{A2643262-83F9-4C6A-8B96-EE63312760F9}">
      <dgm:prSet/>
      <dgm:spPr/>
      <dgm:t>
        <a:bodyPr/>
        <a:lstStyle/>
        <a:p>
          <a:endParaRPr lang="ru-RU"/>
        </a:p>
      </dgm:t>
    </dgm:pt>
    <dgm:pt modelId="{D04B193D-9464-4465-8432-A18FAB528BF4}">
      <dgm:prSet phldrT="[Текст]"/>
      <dgm:spPr/>
      <dgm:t>
        <a:bodyPr/>
        <a:lstStyle/>
        <a:p>
          <a:r>
            <a:rPr lang="ru-RU" dirty="0" smtClean="0"/>
            <a:t>Опыты</a:t>
          </a:r>
          <a:endParaRPr lang="ru-RU" dirty="0"/>
        </a:p>
      </dgm:t>
    </dgm:pt>
    <dgm:pt modelId="{24D35312-0318-4532-8870-1FD239728F86}" type="parTrans" cxnId="{6517E36A-813F-43A0-9F65-0352D78B805C}">
      <dgm:prSet/>
      <dgm:spPr/>
      <dgm:t>
        <a:bodyPr/>
        <a:lstStyle/>
        <a:p>
          <a:endParaRPr lang="ru-RU"/>
        </a:p>
      </dgm:t>
    </dgm:pt>
    <dgm:pt modelId="{169FBFB3-4DBB-4B26-A94B-8E4671A05C84}" type="sibTrans" cxnId="{6517E36A-813F-43A0-9F65-0352D78B805C}">
      <dgm:prSet/>
      <dgm:spPr/>
      <dgm:t>
        <a:bodyPr/>
        <a:lstStyle/>
        <a:p>
          <a:endParaRPr lang="ru-RU"/>
        </a:p>
      </dgm:t>
    </dgm:pt>
    <dgm:pt modelId="{EBB958E8-702F-4E65-A2B5-FC359178CBC6}" type="pres">
      <dgm:prSet presAssocID="{3D504724-8AD6-4051-A85F-21CC3FAEB4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364E30-E169-411B-A459-BAEE88AA825F}" type="pres">
      <dgm:prSet presAssocID="{A0FF56B7-3264-47CA-AA53-CD0EE4E20D2E}" presName="parentLin" presStyleCnt="0"/>
      <dgm:spPr/>
    </dgm:pt>
    <dgm:pt modelId="{93CAA3E4-BEFE-4C2C-BD92-0EC95C1FA9B4}" type="pres">
      <dgm:prSet presAssocID="{A0FF56B7-3264-47CA-AA53-CD0EE4E20D2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CFAA8A-CA7F-4B6D-B3CD-E7D2831F28AC}" type="pres">
      <dgm:prSet presAssocID="{A0FF56B7-3264-47CA-AA53-CD0EE4E20D2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8819D-0942-45FB-8E45-52299FCD22A6}" type="pres">
      <dgm:prSet presAssocID="{A0FF56B7-3264-47CA-AA53-CD0EE4E20D2E}" presName="negativeSpace" presStyleCnt="0"/>
      <dgm:spPr/>
    </dgm:pt>
    <dgm:pt modelId="{5C3D2CB2-BC3B-4934-A0D7-959CD1DB6138}" type="pres">
      <dgm:prSet presAssocID="{A0FF56B7-3264-47CA-AA53-CD0EE4E20D2E}" presName="childText" presStyleLbl="conFgAcc1" presStyleIdx="0" presStyleCnt="3">
        <dgm:presLayoutVars>
          <dgm:bulletEnabled val="1"/>
        </dgm:presLayoutVars>
      </dgm:prSet>
      <dgm:spPr/>
    </dgm:pt>
    <dgm:pt modelId="{D1292B79-835F-4466-A852-273FF92C1AAD}" type="pres">
      <dgm:prSet presAssocID="{E8B2FC48-B4EE-4719-82EF-A576A74EBD44}" presName="spaceBetweenRectangles" presStyleCnt="0"/>
      <dgm:spPr/>
    </dgm:pt>
    <dgm:pt modelId="{A3FB24F5-30C0-45A5-B15C-91B6D02C31DA}" type="pres">
      <dgm:prSet presAssocID="{B7E85DB7-B867-494D-9F6F-D50A02014B83}" presName="parentLin" presStyleCnt="0"/>
      <dgm:spPr/>
    </dgm:pt>
    <dgm:pt modelId="{7B632C75-C208-4F81-AF8A-3C10FC974B0D}" type="pres">
      <dgm:prSet presAssocID="{B7E85DB7-B867-494D-9F6F-D50A02014B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C0E571-F995-4C35-AFE4-F748B427A8DF}" type="pres">
      <dgm:prSet presAssocID="{B7E85DB7-B867-494D-9F6F-D50A02014B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B541B-0018-410C-95FF-AA71DBE4FC47}" type="pres">
      <dgm:prSet presAssocID="{B7E85DB7-B867-494D-9F6F-D50A02014B83}" presName="negativeSpace" presStyleCnt="0"/>
      <dgm:spPr/>
    </dgm:pt>
    <dgm:pt modelId="{56CA7E1E-0103-4217-BD7F-E674562CB458}" type="pres">
      <dgm:prSet presAssocID="{B7E85DB7-B867-494D-9F6F-D50A02014B83}" presName="childText" presStyleLbl="conFgAcc1" presStyleIdx="1" presStyleCnt="3">
        <dgm:presLayoutVars>
          <dgm:bulletEnabled val="1"/>
        </dgm:presLayoutVars>
      </dgm:prSet>
      <dgm:spPr/>
    </dgm:pt>
    <dgm:pt modelId="{9B92AAAA-C6CB-4F49-84AB-B822B3A908AB}" type="pres">
      <dgm:prSet presAssocID="{051FDF7E-D43A-4A3B-9C45-49B6067D522C}" presName="spaceBetweenRectangles" presStyleCnt="0"/>
      <dgm:spPr/>
    </dgm:pt>
    <dgm:pt modelId="{59B8F8D5-B704-42D7-ADDB-C90B53F2CB38}" type="pres">
      <dgm:prSet presAssocID="{D04B193D-9464-4465-8432-A18FAB528BF4}" presName="parentLin" presStyleCnt="0"/>
      <dgm:spPr/>
    </dgm:pt>
    <dgm:pt modelId="{6B82D6AD-F5A2-4323-90C7-4D2C36C5C4E9}" type="pres">
      <dgm:prSet presAssocID="{D04B193D-9464-4465-8432-A18FAB528BF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AC3465-BE18-409E-A94C-7166C4897127}" type="pres">
      <dgm:prSet presAssocID="{D04B193D-9464-4465-8432-A18FAB528B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2DAC4-294B-4CE2-A77B-334FDDA752BF}" type="pres">
      <dgm:prSet presAssocID="{D04B193D-9464-4465-8432-A18FAB528BF4}" presName="negativeSpace" presStyleCnt="0"/>
      <dgm:spPr/>
    </dgm:pt>
    <dgm:pt modelId="{05F02140-9B9A-4B44-9137-EC79E8ECD915}" type="pres">
      <dgm:prSet presAssocID="{D04B193D-9464-4465-8432-A18FAB528B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621048-EF60-40FB-84DB-1E6FC4AA1BCA}" type="presOf" srcId="{B7E85DB7-B867-494D-9F6F-D50A02014B83}" destId="{7B632C75-C208-4F81-AF8A-3C10FC974B0D}" srcOrd="0" destOrd="0" presId="urn:microsoft.com/office/officeart/2005/8/layout/list1"/>
    <dgm:cxn modelId="{4E15596D-08FB-4627-8BAA-4A18C6E783DE}" srcId="{3D504724-8AD6-4051-A85F-21CC3FAEB4A3}" destId="{A0FF56B7-3264-47CA-AA53-CD0EE4E20D2E}" srcOrd="0" destOrd="0" parTransId="{2092E910-2953-40D5-9258-0D56AC5B0C3F}" sibTransId="{E8B2FC48-B4EE-4719-82EF-A576A74EBD44}"/>
    <dgm:cxn modelId="{BABE3BA9-E177-418E-BD8D-F6AF2EB5D56C}" type="presOf" srcId="{A0FF56B7-3264-47CA-AA53-CD0EE4E20D2E}" destId="{93CAA3E4-BEFE-4C2C-BD92-0EC95C1FA9B4}" srcOrd="0" destOrd="0" presId="urn:microsoft.com/office/officeart/2005/8/layout/list1"/>
    <dgm:cxn modelId="{E9E49149-7B19-42EE-B8C0-2E35B901515D}" type="presOf" srcId="{D04B193D-9464-4465-8432-A18FAB528BF4}" destId="{6B82D6AD-F5A2-4323-90C7-4D2C36C5C4E9}" srcOrd="0" destOrd="0" presId="urn:microsoft.com/office/officeart/2005/8/layout/list1"/>
    <dgm:cxn modelId="{6517E36A-813F-43A0-9F65-0352D78B805C}" srcId="{3D504724-8AD6-4051-A85F-21CC3FAEB4A3}" destId="{D04B193D-9464-4465-8432-A18FAB528BF4}" srcOrd="2" destOrd="0" parTransId="{24D35312-0318-4532-8870-1FD239728F86}" sibTransId="{169FBFB3-4DBB-4B26-A94B-8E4671A05C84}"/>
    <dgm:cxn modelId="{E9FD9BDF-8162-4A94-9CA3-A8B16102BBC7}" type="presOf" srcId="{A0FF56B7-3264-47CA-AA53-CD0EE4E20D2E}" destId="{E8CFAA8A-CA7F-4B6D-B3CD-E7D2831F28AC}" srcOrd="1" destOrd="0" presId="urn:microsoft.com/office/officeart/2005/8/layout/list1"/>
    <dgm:cxn modelId="{F84B0857-52A3-44CD-BC31-4564750EC788}" type="presOf" srcId="{B7E85DB7-B867-494D-9F6F-D50A02014B83}" destId="{56C0E571-F995-4C35-AFE4-F748B427A8DF}" srcOrd="1" destOrd="0" presId="urn:microsoft.com/office/officeart/2005/8/layout/list1"/>
    <dgm:cxn modelId="{09272615-FDDE-44C8-BFFC-707C51AF17F6}" type="presOf" srcId="{3D504724-8AD6-4051-A85F-21CC3FAEB4A3}" destId="{EBB958E8-702F-4E65-A2B5-FC359178CBC6}" srcOrd="0" destOrd="0" presId="urn:microsoft.com/office/officeart/2005/8/layout/list1"/>
    <dgm:cxn modelId="{B0A98ACA-3591-4B75-9D10-844A98480C9F}" type="presOf" srcId="{D04B193D-9464-4465-8432-A18FAB528BF4}" destId="{21AC3465-BE18-409E-A94C-7166C4897127}" srcOrd="1" destOrd="0" presId="urn:microsoft.com/office/officeart/2005/8/layout/list1"/>
    <dgm:cxn modelId="{A2643262-83F9-4C6A-8B96-EE63312760F9}" srcId="{3D504724-8AD6-4051-A85F-21CC3FAEB4A3}" destId="{B7E85DB7-B867-494D-9F6F-D50A02014B83}" srcOrd="1" destOrd="0" parTransId="{85370AD4-E291-450D-87CE-30D7375E81CA}" sibTransId="{051FDF7E-D43A-4A3B-9C45-49B6067D522C}"/>
    <dgm:cxn modelId="{2625C66E-4C18-4406-A8E2-2C3E032158BA}" type="presParOf" srcId="{EBB958E8-702F-4E65-A2B5-FC359178CBC6}" destId="{7C364E30-E169-411B-A459-BAEE88AA825F}" srcOrd="0" destOrd="0" presId="urn:microsoft.com/office/officeart/2005/8/layout/list1"/>
    <dgm:cxn modelId="{3CB3E48E-1A48-4D19-A4B9-9F5209F5293C}" type="presParOf" srcId="{7C364E30-E169-411B-A459-BAEE88AA825F}" destId="{93CAA3E4-BEFE-4C2C-BD92-0EC95C1FA9B4}" srcOrd="0" destOrd="0" presId="urn:microsoft.com/office/officeart/2005/8/layout/list1"/>
    <dgm:cxn modelId="{7C5CD8F6-AA86-4447-A1EE-DE57E54DE53E}" type="presParOf" srcId="{7C364E30-E169-411B-A459-BAEE88AA825F}" destId="{E8CFAA8A-CA7F-4B6D-B3CD-E7D2831F28AC}" srcOrd="1" destOrd="0" presId="urn:microsoft.com/office/officeart/2005/8/layout/list1"/>
    <dgm:cxn modelId="{4F380305-2768-440C-AC57-9653544F023D}" type="presParOf" srcId="{EBB958E8-702F-4E65-A2B5-FC359178CBC6}" destId="{1F28819D-0942-45FB-8E45-52299FCD22A6}" srcOrd="1" destOrd="0" presId="urn:microsoft.com/office/officeart/2005/8/layout/list1"/>
    <dgm:cxn modelId="{03DAE513-20B3-48A6-9703-EE81E7B10E00}" type="presParOf" srcId="{EBB958E8-702F-4E65-A2B5-FC359178CBC6}" destId="{5C3D2CB2-BC3B-4934-A0D7-959CD1DB6138}" srcOrd="2" destOrd="0" presId="urn:microsoft.com/office/officeart/2005/8/layout/list1"/>
    <dgm:cxn modelId="{47CAF440-6344-4243-A832-70A7790B4E6D}" type="presParOf" srcId="{EBB958E8-702F-4E65-A2B5-FC359178CBC6}" destId="{D1292B79-835F-4466-A852-273FF92C1AAD}" srcOrd="3" destOrd="0" presId="urn:microsoft.com/office/officeart/2005/8/layout/list1"/>
    <dgm:cxn modelId="{DA2DEC60-8BEE-4E1A-AA48-7CD5E8CCA455}" type="presParOf" srcId="{EBB958E8-702F-4E65-A2B5-FC359178CBC6}" destId="{A3FB24F5-30C0-45A5-B15C-91B6D02C31DA}" srcOrd="4" destOrd="0" presId="urn:microsoft.com/office/officeart/2005/8/layout/list1"/>
    <dgm:cxn modelId="{5D1C7795-2ECC-47E0-8CB4-86EC0202A1D7}" type="presParOf" srcId="{A3FB24F5-30C0-45A5-B15C-91B6D02C31DA}" destId="{7B632C75-C208-4F81-AF8A-3C10FC974B0D}" srcOrd="0" destOrd="0" presId="urn:microsoft.com/office/officeart/2005/8/layout/list1"/>
    <dgm:cxn modelId="{6F43A745-BBCF-41AC-A6F1-3A2D16FBAE4A}" type="presParOf" srcId="{A3FB24F5-30C0-45A5-B15C-91B6D02C31DA}" destId="{56C0E571-F995-4C35-AFE4-F748B427A8DF}" srcOrd="1" destOrd="0" presId="urn:microsoft.com/office/officeart/2005/8/layout/list1"/>
    <dgm:cxn modelId="{0FE69B9E-702B-4DB0-8AD4-9B63F1BEE64F}" type="presParOf" srcId="{EBB958E8-702F-4E65-A2B5-FC359178CBC6}" destId="{364B541B-0018-410C-95FF-AA71DBE4FC47}" srcOrd="5" destOrd="0" presId="urn:microsoft.com/office/officeart/2005/8/layout/list1"/>
    <dgm:cxn modelId="{F41D1C39-7B0B-4678-BD9D-6322EAFE434E}" type="presParOf" srcId="{EBB958E8-702F-4E65-A2B5-FC359178CBC6}" destId="{56CA7E1E-0103-4217-BD7F-E674562CB458}" srcOrd="6" destOrd="0" presId="urn:microsoft.com/office/officeart/2005/8/layout/list1"/>
    <dgm:cxn modelId="{959E86B8-3F42-4A87-9A79-8E9568CB9502}" type="presParOf" srcId="{EBB958E8-702F-4E65-A2B5-FC359178CBC6}" destId="{9B92AAAA-C6CB-4F49-84AB-B822B3A908AB}" srcOrd="7" destOrd="0" presId="urn:microsoft.com/office/officeart/2005/8/layout/list1"/>
    <dgm:cxn modelId="{79C0AE75-693A-42F0-B72E-EA0CC314B66E}" type="presParOf" srcId="{EBB958E8-702F-4E65-A2B5-FC359178CBC6}" destId="{59B8F8D5-B704-42D7-ADDB-C90B53F2CB38}" srcOrd="8" destOrd="0" presId="urn:microsoft.com/office/officeart/2005/8/layout/list1"/>
    <dgm:cxn modelId="{C024DB21-8365-4076-A69A-BE96E45784A3}" type="presParOf" srcId="{59B8F8D5-B704-42D7-ADDB-C90B53F2CB38}" destId="{6B82D6AD-F5A2-4323-90C7-4D2C36C5C4E9}" srcOrd="0" destOrd="0" presId="urn:microsoft.com/office/officeart/2005/8/layout/list1"/>
    <dgm:cxn modelId="{451275E4-CBA7-42E4-ABDC-8BCE8A08141C}" type="presParOf" srcId="{59B8F8D5-B704-42D7-ADDB-C90B53F2CB38}" destId="{21AC3465-BE18-409E-A94C-7166C4897127}" srcOrd="1" destOrd="0" presId="urn:microsoft.com/office/officeart/2005/8/layout/list1"/>
    <dgm:cxn modelId="{3283AECA-CFD3-4508-89D5-6F04848E8FEC}" type="presParOf" srcId="{EBB958E8-702F-4E65-A2B5-FC359178CBC6}" destId="{A512DAC4-294B-4CE2-A77B-334FDDA752BF}" srcOrd="9" destOrd="0" presId="urn:microsoft.com/office/officeart/2005/8/layout/list1"/>
    <dgm:cxn modelId="{70A5DCC2-B69D-46C4-A5AC-18EA87AEE706}" type="presParOf" srcId="{EBB958E8-702F-4E65-A2B5-FC359178CBC6}" destId="{05F02140-9B9A-4B44-9137-EC79E8ECD9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96881-949A-4323-9E2B-556EFEEE69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E68A54-9A96-4C84-87DF-8BA95AD61DB4}">
      <dgm:prSet phldrT="[Текст]" custT="1"/>
      <dgm:spPr/>
      <dgm:t>
        <a:bodyPr/>
        <a:lstStyle/>
        <a:p>
          <a:r>
            <a:rPr lang="ru-RU" sz="2800" b="1" dirty="0" smtClean="0"/>
            <a:t>Благодарственное письмо Царице - водице</a:t>
          </a:r>
          <a:endParaRPr lang="ru-RU" sz="2800" b="1" dirty="0"/>
        </a:p>
      </dgm:t>
    </dgm:pt>
    <dgm:pt modelId="{00B2113B-30E1-4395-94E2-B861B24F3585}" type="parTrans" cxnId="{05C2A67D-A52F-441F-8D03-755D4F8063B5}">
      <dgm:prSet/>
      <dgm:spPr/>
      <dgm:t>
        <a:bodyPr/>
        <a:lstStyle/>
        <a:p>
          <a:endParaRPr lang="ru-RU"/>
        </a:p>
      </dgm:t>
    </dgm:pt>
    <dgm:pt modelId="{2B1DB2CE-F5D8-45CD-9AD5-A584D6F68C60}" type="sibTrans" cxnId="{05C2A67D-A52F-441F-8D03-755D4F8063B5}">
      <dgm:prSet/>
      <dgm:spPr/>
      <dgm:t>
        <a:bodyPr/>
        <a:lstStyle/>
        <a:p>
          <a:endParaRPr lang="ru-RU"/>
        </a:p>
      </dgm:t>
    </dgm:pt>
    <dgm:pt modelId="{365BFBB4-A4F0-4B50-AB34-A265BA9C3F44}">
      <dgm:prSet phldrT="[Текст]" custT="1"/>
      <dgm:spPr/>
      <dgm:t>
        <a:bodyPr/>
        <a:lstStyle/>
        <a:p>
          <a:r>
            <a:rPr lang="ru-RU" sz="2800" b="1" dirty="0" smtClean="0"/>
            <a:t>Письмо - прощение</a:t>
          </a:r>
          <a:endParaRPr lang="ru-RU" sz="2800" b="1" dirty="0"/>
        </a:p>
      </dgm:t>
    </dgm:pt>
    <dgm:pt modelId="{A90C8D39-FCB3-4849-8A1E-ED62C15DD49A}" type="parTrans" cxnId="{0E63C029-5D24-4953-94B6-E7A10AC78306}">
      <dgm:prSet/>
      <dgm:spPr/>
      <dgm:t>
        <a:bodyPr/>
        <a:lstStyle/>
        <a:p>
          <a:endParaRPr lang="ru-RU"/>
        </a:p>
      </dgm:t>
    </dgm:pt>
    <dgm:pt modelId="{AC19CE46-5A02-4654-8392-5B1743DB58A4}" type="sibTrans" cxnId="{0E63C029-5D24-4953-94B6-E7A10AC78306}">
      <dgm:prSet/>
      <dgm:spPr/>
      <dgm:t>
        <a:bodyPr/>
        <a:lstStyle/>
        <a:p>
          <a:endParaRPr lang="ru-RU"/>
        </a:p>
      </dgm:t>
    </dgm:pt>
    <dgm:pt modelId="{D407CE7D-B0AD-428B-ADDD-41E6BC3F3A27}">
      <dgm:prSet phldrT="[Текст]" custT="1"/>
      <dgm:spPr/>
      <dgm:t>
        <a:bodyPr/>
        <a:lstStyle/>
        <a:p>
          <a:r>
            <a:rPr lang="ru-RU" sz="2800" b="1" dirty="0" smtClean="0"/>
            <a:t>Письмо – напутствие будущим поколениям</a:t>
          </a:r>
          <a:endParaRPr lang="ru-RU" sz="2800" b="1" dirty="0"/>
        </a:p>
      </dgm:t>
    </dgm:pt>
    <dgm:pt modelId="{9B45F38B-90B5-4034-8664-BFAC3592C6FE}" type="parTrans" cxnId="{540C08C3-70A4-42F5-B196-F571C01F6573}">
      <dgm:prSet/>
      <dgm:spPr/>
      <dgm:t>
        <a:bodyPr/>
        <a:lstStyle/>
        <a:p>
          <a:endParaRPr lang="ru-RU"/>
        </a:p>
      </dgm:t>
    </dgm:pt>
    <dgm:pt modelId="{53C3353D-9D84-4EDC-8C3F-7A22ACE070A7}" type="sibTrans" cxnId="{540C08C3-70A4-42F5-B196-F571C01F6573}">
      <dgm:prSet/>
      <dgm:spPr/>
      <dgm:t>
        <a:bodyPr/>
        <a:lstStyle/>
        <a:p>
          <a:endParaRPr lang="ru-RU"/>
        </a:p>
      </dgm:t>
    </dgm:pt>
    <dgm:pt modelId="{F0F70435-88D4-4687-A2CC-385E868162A8}" type="pres">
      <dgm:prSet presAssocID="{6B696881-949A-4323-9E2B-556EFEEE69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4CDAAF-1281-4DF0-8FDD-8D727F4A7B3C}" type="pres">
      <dgm:prSet presAssocID="{6B696881-949A-4323-9E2B-556EFEEE6943}" presName="Name1" presStyleCnt="0"/>
      <dgm:spPr/>
    </dgm:pt>
    <dgm:pt modelId="{9C7BB12A-6EB9-4096-A783-99E425D52879}" type="pres">
      <dgm:prSet presAssocID="{6B696881-949A-4323-9E2B-556EFEEE6943}" presName="cycle" presStyleCnt="0"/>
      <dgm:spPr/>
    </dgm:pt>
    <dgm:pt modelId="{213F7033-2BF4-4E9C-BEDB-45FD782C22DD}" type="pres">
      <dgm:prSet presAssocID="{6B696881-949A-4323-9E2B-556EFEEE6943}" presName="srcNode" presStyleLbl="node1" presStyleIdx="0" presStyleCnt="3"/>
      <dgm:spPr/>
    </dgm:pt>
    <dgm:pt modelId="{0222F66D-A2C9-4298-BA25-5FF21B394CB2}" type="pres">
      <dgm:prSet presAssocID="{6B696881-949A-4323-9E2B-556EFEEE6943}" presName="conn" presStyleLbl="parChTrans1D2" presStyleIdx="0" presStyleCnt="1"/>
      <dgm:spPr/>
      <dgm:t>
        <a:bodyPr/>
        <a:lstStyle/>
        <a:p>
          <a:endParaRPr lang="ru-RU"/>
        </a:p>
      </dgm:t>
    </dgm:pt>
    <dgm:pt modelId="{F5B92052-2AEB-490A-92B8-234695DD7319}" type="pres">
      <dgm:prSet presAssocID="{6B696881-949A-4323-9E2B-556EFEEE6943}" presName="extraNode" presStyleLbl="node1" presStyleIdx="0" presStyleCnt="3"/>
      <dgm:spPr/>
    </dgm:pt>
    <dgm:pt modelId="{5268C0F3-81ED-466F-A722-EEFA14D4272A}" type="pres">
      <dgm:prSet presAssocID="{6B696881-949A-4323-9E2B-556EFEEE6943}" presName="dstNode" presStyleLbl="node1" presStyleIdx="0" presStyleCnt="3"/>
      <dgm:spPr/>
    </dgm:pt>
    <dgm:pt modelId="{0D602D69-DAC7-4DEB-B8E0-EC11027D126D}" type="pres">
      <dgm:prSet presAssocID="{3AE68A54-9A96-4C84-87DF-8BA95AD61DB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5B92D-951D-4162-98F6-14E6A5A13915}" type="pres">
      <dgm:prSet presAssocID="{3AE68A54-9A96-4C84-87DF-8BA95AD61DB4}" presName="accent_1" presStyleCnt="0"/>
      <dgm:spPr/>
    </dgm:pt>
    <dgm:pt modelId="{13329E65-86B7-4AEE-B2AE-CB94B9572D82}" type="pres">
      <dgm:prSet presAssocID="{3AE68A54-9A96-4C84-87DF-8BA95AD61DB4}" presName="accentRepeatNode" presStyleLbl="solidFgAcc1" presStyleIdx="0" presStyleCnt="3"/>
      <dgm:spPr/>
    </dgm:pt>
    <dgm:pt modelId="{3E98E822-318A-4ED4-B6A4-5672FF9BFD05}" type="pres">
      <dgm:prSet presAssocID="{365BFBB4-A4F0-4B50-AB34-A265BA9C3F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61C77-AB21-4B84-9E2F-20C4BB2DC9AF}" type="pres">
      <dgm:prSet presAssocID="{365BFBB4-A4F0-4B50-AB34-A265BA9C3F44}" presName="accent_2" presStyleCnt="0"/>
      <dgm:spPr/>
    </dgm:pt>
    <dgm:pt modelId="{A08ED731-EA5E-441F-83F1-6808148CFB98}" type="pres">
      <dgm:prSet presAssocID="{365BFBB4-A4F0-4B50-AB34-A265BA9C3F44}" presName="accentRepeatNode" presStyleLbl="solidFgAcc1" presStyleIdx="1" presStyleCnt="3"/>
      <dgm:spPr/>
    </dgm:pt>
    <dgm:pt modelId="{BC50EE65-508C-43FE-9E62-5A2E2F00143C}" type="pres">
      <dgm:prSet presAssocID="{D407CE7D-B0AD-428B-ADDD-41E6BC3F3A2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4424E-7EFA-47C9-B22D-2B024FAA5377}" type="pres">
      <dgm:prSet presAssocID="{D407CE7D-B0AD-428B-ADDD-41E6BC3F3A27}" presName="accent_3" presStyleCnt="0"/>
      <dgm:spPr/>
    </dgm:pt>
    <dgm:pt modelId="{AC0099CC-B92A-40BB-851E-6C19A4AB019D}" type="pres">
      <dgm:prSet presAssocID="{D407CE7D-B0AD-428B-ADDD-41E6BC3F3A27}" presName="accentRepeatNode" presStyleLbl="solidFgAcc1" presStyleIdx="2" presStyleCnt="3"/>
      <dgm:spPr/>
    </dgm:pt>
  </dgm:ptLst>
  <dgm:cxnLst>
    <dgm:cxn modelId="{8176CCA4-9369-47A2-958E-7F91EC641F9B}" type="presOf" srcId="{D407CE7D-B0AD-428B-ADDD-41E6BC3F3A27}" destId="{BC50EE65-508C-43FE-9E62-5A2E2F00143C}" srcOrd="0" destOrd="0" presId="urn:microsoft.com/office/officeart/2008/layout/VerticalCurvedList"/>
    <dgm:cxn modelId="{05C2A67D-A52F-441F-8D03-755D4F8063B5}" srcId="{6B696881-949A-4323-9E2B-556EFEEE6943}" destId="{3AE68A54-9A96-4C84-87DF-8BA95AD61DB4}" srcOrd="0" destOrd="0" parTransId="{00B2113B-30E1-4395-94E2-B861B24F3585}" sibTransId="{2B1DB2CE-F5D8-45CD-9AD5-A584D6F68C60}"/>
    <dgm:cxn modelId="{5E951C39-F8C2-4389-992B-CB07A65672AA}" type="presOf" srcId="{6B696881-949A-4323-9E2B-556EFEEE6943}" destId="{F0F70435-88D4-4687-A2CC-385E868162A8}" srcOrd="0" destOrd="0" presId="urn:microsoft.com/office/officeart/2008/layout/VerticalCurvedList"/>
    <dgm:cxn modelId="{D9D1C9A2-3771-4C98-9896-A210552F0A12}" type="presOf" srcId="{3AE68A54-9A96-4C84-87DF-8BA95AD61DB4}" destId="{0D602D69-DAC7-4DEB-B8E0-EC11027D126D}" srcOrd="0" destOrd="0" presId="urn:microsoft.com/office/officeart/2008/layout/VerticalCurvedList"/>
    <dgm:cxn modelId="{770EC2BF-FB8E-4501-BB3C-82B1927B2819}" type="presOf" srcId="{2B1DB2CE-F5D8-45CD-9AD5-A584D6F68C60}" destId="{0222F66D-A2C9-4298-BA25-5FF21B394CB2}" srcOrd="0" destOrd="0" presId="urn:microsoft.com/office/officeart/2008/layout/VerticalCurvedList"/>
    <dgm:cxn modelId="{0E63C029-5D24-4953-94B6-E7A10AC78306}" srcId="{6B696881-949A-4323-9E2B-556EFEEE6943}" destId="{365BFBB4-A4F0-4B50-AB34-A265BA9C3F44}" srcOrd="1" destOrd="0" parTransId="{A90C8D39-FCB3-4849-8A1E-ED62C15DD49A}" sibTransId="{AC19CE46-5A02-4654-8392-5B1743DB58A4}"/>
    <dgm:cxn modelId="{540C08C3-70A4-42F5-B196-F571C01F6573}" srcId="{6B696881-949A-4323-9E2B-556EFEEE6943}" destId="{D407CE7D-B0AD-428B-ADDD-41E6BC3F3A27}" srcOrd="2" destOrd="0" parTransId="{9B45F38B-90B5-4034-8664-BFAC3592C6FE}" sibTransId="{53C3353D-9D84-4EDC-8C3F-7A22ACE070A7}"/>
    <dgm:cxn modelId="{E8F2958F-7151-4FC3-A2C0-3AFBC0362E47}" type="presOf" srcId="{365BFBB4-A4F0-4B50-AB34-A265BA9C3F44}" destId="{3E98E822-318A-4ED4-B6A4-5672FF9BFD05}" srcOrd="0" destOrd="0" presId="urn:microsoft.com/office/officeart/2008/layout/VerticalCurvedList"/>
    <dgm:cxn modelId="{45C2E4FE-E110-4A22-AF71-F96AB85B77A4}" type="presParOf" srcId="{F0F70435-88D4-4687-A2CC-385E868162A8}" destId="{A04CDAAF-1281-4DF0-8FDD-8D727F4A7B3C}" srcOrd="0" destOrd="0" presId="urn:microsoft.com/office/officeart/2008/layout/VerticalCurvedList"/>
    <dgm:cxn modelId="{DDA7C191-AFA8-44F2-B7B9-772B6560E4A2}" type="presParOf" srcId="{A04CDAAF-1281-4DF0-8FDD-8D727F4A7B3C}" destId="{9C7BB12A-6EB9-4096-A783-99E425D52879}" srcOrd="0" destOrd="0" presId="urn:microsoft.com/office/officeart/2008/layout/VerticalCurvedList"/>
    <dgm:cxn modelId="{0F4B6012-CB8F-4086-BD81-59ED26BDABEB}" type="presParOf" srcId="{9C7BB12A-6EB9-4096-A783-99E425D52879}" destId="{213F7033-2BF4-4E9C-BEDB-45FD782C22DD}" srcOrd="0" destOrd="0" presId="urn:microsoft.com/office/officeart/2008/layout/VerticalCurvedList"/>
    <dgm:cxn modelId="{E761B5C6-F3AC-4F70-BE9A-961672C5BE01}" type="presParOf" srcId="{9C7BB12A-6EB9-4096-A783-99E425D52879}" destId="{0222F66D-A2C9-4298-BA25-5FF21B394CB2}" srcOrd="1" destOrd="0" presId="urn:microsoft.com/office/officeart/2008/layout/VerticalCurvedList"/>
    <dgm:cxn modelId="{348E02C5-53DD-4BA7-A58D-889640B4D370}" type="presParOf" srcId="{9C7BB12A-6EB9-4096-A783-99E425D52879}" destId="{F5B92052-2AEB-490A-92B8-234695DD7319}" srcOrd="2" destOrd="0" presId="urn:microsoft.com/office/officeart/2008/layout/VerticalCurvedList"/>
    <dgm:cxn modelId="{F39DB077-408A-49DB-BF11-A58EE7322663}" type="presParOf" srcId="{9C7BB12A-6EB9-4096-A783-99E425D52879}" destId="{5268C0F3-81ED-466F-A722-EEFA14D4272A}" srcOrd="3" destOrd="0" presId="urn:microsoft.com/office/officeart/2008/layout/VerticalCurvedList"/>
    <dgm:cxn modelId="{C492DB8F-B889-44C4-BFC3-5E7A833ACA86}" type="presParOf" srcId="{A04CDAAF-1281-4DF0-8FDD-8D727F4A7B3C}" destId="{0D602D69-DAC7-4DEB-B8E0-EC11027D126D}" srcOrd="1" destOrd="0" presId="urn:microsoft.com/office/officeart/2008/layout/VerticalCurvedList"/>
    <dgm:cxn modelId="{4CA5531E-8E79-44D8-8526-114C5E5FE16C}" type="presParOf" srcId="{A04CDAAF-1281-4DF0-8FDD-8D727F4A7B3C}" destId="{4055B92D-951D-4162-98F6-14E6A5A13915}" srcOrd="2" destOrd="0" presId="urn:microsoft.com/office/officeart/2008/layout/VerticalCurvedList"/>
    <dgm:cxn modelId="{C602892E-E56F-49B6-87D8-C716BFE396F2}" type="presParOf" srcId="{4055B92D-951D-4162-98F6-14E6A5A13915}" destId="{13329E65-86B7-4AEE-B2AE-CB94B9572D82}" srcOrd="0" destOrd="0" presId="urn:microsoft.com/office/officeart/2008/layout/VerticalCurvedList"/>
    <dgm:cxn modelId="{EA29B3CB-A54B-4FC3-AA69-C728C3339C7B}" type="presParOf" srcId="{A04CDAAF-1281-4DF0-8FDD-8D727F4A7B3C}" destId="{3E98E822-318A-4ED4-B6A4-5672FF9BFD05}" srcOrd="3" destOrd="0" presId="urn:microsoft.com/office/officeart/2008/layout/VerticalCurvedList"/>
    <dgm:cxn modelId="{D6EEA026-8BBE-472D-8646-20F08E9BBA25}" type="presParOf" srcId="{A04CDAAF-1281-4DF0-8FDD-8D727F4A7B3C}" destId="{4C861C77-AB21-4B84-9E2F-20C4BB2DC9AF}" srcOrd="4" destOrd="0" presId="urn:microsoft.com/office/officeart/2008/layout/VerticalCurvedList"/>
    <dgm:cxn modelId="{D4A595C9-C4C9-4562-8FB2-7B5424FF1603}" type="presParOf" srcId="{4C861C77-AB21-4B84-9E2F-20C4BB2DC9AF}" destId="{A08ED731-EA5E-441F-83F1-6808148CFB98}" srcOrd="0" destOrd="0" presId="urn:microsoft.com/office/officeart/2008/layout/VerticalCurvedList"/>
    <dgm:cxn modelId="{D596C6FD-70F9-492A-86CD-D86C9E8088A9}" type="presParOf" srcId="{A04CDAAF-1281-4DF0-8FDD-8D727F4A7B3C}" destId="{BC50EE65-508C-43FE-9E62-5A2E2F00143C}" srcOrd="5" destOrd="0" presId="urn:microsoft.com/office/officeart/2008/layout/VerticalCurvedList"/>
    <dgm:cxn modelId="{44F641A6-D0E0-44F4-95BD-3259CC1BC085}" type="presParOf" srcId="{A04CDAAF-1281-4DF0-8FDD-8D727F4A7B3C}" destId="{87E4424E-7EFA-47C9-B22D-2B024FAA5377}" srcOrd="6" destOrd="0" presId="urn:microsoft.com/office/officeart/2008/layout/VerticalCurvedList"/>
    <dgm:cxn modelId="{015FF21B-E798-4A57-B0EF-8F58FFDD6E0E}" type="presParOf" srcId="{87E4424E-7EFA-47C9-B22D-2B024FAA5377}" destId="{AC0099CC-B92A-40BB-851E-6C19A4AB01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7C44D-8E54-4A70-8CC4-4095D41A3D69}">
      <dsp:nvSpPr>
        <dsp:cNvPr id="0" name=""/>
        <dsp:cNvSpPr/>
      </dsp:nvSpPr>
      <dsp:spPr>
        <a:xfrm>
          <a:off x="81136" y="283429"/>
          <a:ext cx="4852035" cy="44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1136" y="283429"/>
        <a:ext cx="4852035" cy="441094"/>
      </dsp:txXfrm>
    </dsp:sp>
    <dsp:sp modelId="{F55FF0A0-A4EF-4ED4-BC9D-5C3BC96155B7}">
      <dsp:nvSpPr>
        <dsp:cNvPr id="0" name=""/>
        <dsp:cNvSpPr/>
      </dsp:nvSpPr>
      <dsp:spPr>
        <a:xfrm>
          <a:off x="81136" y="72452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EF932-2086-44DF-85BE-16C065A9F25E}">
      <dsp:nvSpPr>
        <dsp:cNvPr id="0" name=""/>
        <dsp:cNvSpPr/>
      </dsp:nvSpPr>
      <dsp:spPr>
        <a:xfrm>
          <a:off x="763117" y="72452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A8668-5624-466D-A82C-504636C19761}">
      <dsp:nvSpPr>
        <dsp:cNvPr id="0" name=""/>
        <dsp:cNvSpPr/>
      </dsp:nvSpPr>
      <dsp:spPr>
        <a:xfrm>
          <a:off x="1445636" y="72452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9C636-DADD-4893-B871-5F0DE65E728F}">
      <dsp:nvSpPr>
        <dsp:cNvPr id="0" name=""/>
        <dsp:cNvSpPr/>
      </dsp:nvSpPr>
      <dsp:spPr>
        <a:xfrm>
          <a:off x="2127617" y="72452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BEA52-F971-46B0-97DB-9FE0EDDCC58A}">
      <dsp:nvSpPr>
        <dsp:cNvPr id="0" name=""/>
        <dsp:cNvSpPr/>
      </dsp:nvSpPr>
      <dsp:spPr>
        <a:xfrm>
          <a:off x="2810136" y="72452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4ACC-5197-4505-B9A3-ABB8B41CE2FD}">
      <dsp:nvSpPr>
        <dsp:cNvPr id="0" name=""/>
        <dsp:cNvSpPr/>
      </dsp:nvSpPr>
      <dsp:spPr>
        <a:xfrm>
          <a:off x="3492117" y="72452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2F7B2-159D-49FA-8C66-51491E7D6669}">
      <dsp:nvSpPr>
        <dsp:cNvPr id="0" name=""/>
        <dsp:cNvSpPr/>
      </dsp:nvSpPr>
      <dsp:spPr>
        <a:xfrm>
          <a:off x="4174637" y="72452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601C2-E88B-4036-8565-5549FE8CE90D}">
      <dsp:nvSpPr>
        <dsp:cNvPr id="0" name=""/>
        <dsp:cNvSpPr/>
      </dsp:nvSpPr>
      <dsp:spPr>
        <a:xfrm>
          <a:off x="81136" y="814376"/>
          <a:ext cx="4915111" cy="718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Загадки,  </a:t>
          </a:r>
          <a:r>
            <a:rPr lang="ru-RU" sz="3600" b="1" kern="1200" dirty="0" err="1" smtClean="0">
              <a:solidFill>
                <a:srgbClr val="FF0000"/>
              </a:solidFill>
            </a:rPr>
            <a:t>заклички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81136" y="814376"/>
        <a:ext cx="4915111" cy="718820"/>
      </dsp:txXfrm>
    </dsp:sp>
    <dsp:sp modelId="{1AA42B92-1863-49AF-AB40-8C5344ABA8EF}">
      <dsp:nvSpPr>
        <dsp:cNvPr id="0" name=""/>
        <dsp:cNvSpPr/>
      </dsp:nvSpPr>
      <dsp:spPr>
        <a:xfrm>
          <a:off x="81136" y="1718584"/>
          <a:ext cx="4852035" cy="44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1136" y="1718584"/>
        <a:ext cx="4852035" cy="441094"/>
      </dsp:txXfrm>
    </dsp:sp>
    <dsp:sp modelId="{C1DB6CF1-D8B8-4BA5-86BC-2280AAEF91BC}">
      <dsp:nvSpPr>
        <dsp:cNvPr id="0" name=""/>
        <dsp:cNvSpPr/>
      </dsp:nvSpPr>
      <dsp:spPr>
        <a:xfrm>
          <a:off x="81136" y="2159678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71228-280E-4E80-9140-70B37BFFF188}">
      <dsp:nvSpPr>
        <dsp:cNvPr id="0" name=""/>
        <dsp:cNvSpPr/>
      </dsp:nvSpPr>
      <dsp:spPr>
        <a:xfrm>
          <a:off x="763117" y="2159678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42874-B6FB-44D8-B949-A36391299F99}">
      <dsp:nvSpPr>
        <dsp:cNvPr id="0" name=""/>
        <dsp:cNvSpPr/>
      </dsp:nvSpPr>
      <dsp:spPr>
        <a:xfrm>
          <a:off x="1445636" y="2159678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F7395-B5B1-4381-A600-DC6C6E424CE2}">
      <dsp:nvSpPr>
        <dsp:cNvPr id="0" name=""/>
        <dsp:cNvSpPr/>
      </dsp:nvSpPr>
      <dsp:spPr>
        <a:xfrm>
          <a:off x="2127617" y="2159678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14F6F-943D-45D1-97C8-A2FE8730F105}">
      <dsp:nvSpPr>
        <dsp:cNvPr id="0" name=""/>
        <dsp:cNvSpPr/>
      </dsp:nvSpPr>
      <dsp:spPr>
        <a:xfrm>
          <a:off x="2810136" y="2159678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4A9B8-3767-43F3-91C6-15ACC4E74F9C}">
      <dsp:nvSpPr>
        <dsp:cNvPr id="0" name=""/>
        <dsp:cNvSpPr/>
      </dsp:nvSpPr>
      <dsp:spPr>
        <a:xfrm>
          <a:off x="3492117" y="2159678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FB9A3-FA14-4D08-AF6F-734CC89FDFFE}">
      <dsp:nvSpPr>
        <dsp:cNvPr id="0" name=""/>
        <dsp:cNvSpPr/>
      </dsp:nvSpPr>
      <dsp:spPr>
        <a:xfrm>
          <a:off x="4174637" y="2159678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07249-23B8-44C5-8C6E-232FFA4729DB}">
      <dsp:nvSpPr>
        <dsp:cNvPr id="0" name=""/>
        <dsp:cNvSpPr/>
      </dsp:nvSpPr>
      <dsp:spPr>
        <a:xfrm>
          <a:off x="81136" y="2249531"/>
          <a:ext cx="4915111" cy="718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Ребусы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81136" y="2249531"/>
        <a:ext cx="4915111" cy="718820"/>
      </dsp:txXfrm>
    </dsp:sp>
    <dsp:sp modelId="{A8DC961D-05C5-439A-9CDB-EBFD4FF5834E}">
      <dsp:nvSpPr>
        <dsp:cNvPr id="0" name=""/>
        <dsp:cNvSpPr/>
      </dsp:nvSpPr>
      <dsp:spPr>
        <a:xfrm>
          <a:off x="81136" y="3153739"/>
          <a:ext cx="4852035" cy="441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1136" y="3153739"/>
        <a:ext cx="4852035" cy="441094"/>
      </dsp:txXfrm>
    </dsp:sp>
    <dsp:sp modelId="{797FCD52-27C0-46FD-B3F2-869035DEAF4A}">
      <dsp:nvSpPr>
        <dsp:cNvPr id="0" name=""/>
        <dsp:cNvSpPr/>
      </dsp:nvSpPr>
      <dsp:spPr>
        <a:xfrm>
          <a:off x="81136" y="359483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71A72-AA65-4741-87A8-DFC122E66930}">
      <dsp:nvSpPr>
        <dsp:cNvPr id="0" name=""/>
        <dsp:cNvSpPr/>
      </dsp:nvSpPr>
      <dsp:spPr>
        <a:xfrm>
          <a:off x="763117" y="359483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AE2B2-2D45-4548-AC81-E755E9E4F54B}">
      <dsp:nvSpPr>
        <dsp:cNvPr id="0" name=""/>
        <dsp:cNvSpPr/>
      </dsp:nvSpPr>
      <dsp:spPr>
        <a:xfrm>
          <a:off x="1445636" y="359483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77CE9-E164-4347-96AF-ABE835BF203B}">
      <dsp:nvSpPr>
        <dsp:cNvPr id="0" name=""/>
        <dsp:cNvSpPr/>
      </dsp:nvSpPr>
      <dsp:spPr>
        <a:xfrm>
          <a:off x="2127617" y="359483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4880E-717C-49C6-98A4-478AE1EF7EC3}">
      <dsp:nvSpPr>
        <dsp:cNvPr id="0" name=""/>
        <dsp:cNvSpPr/>
      </dsp:nvSpPr>
      <dsp:spPr>
        <a:xfrm>
          <a:off x="2810136" y="359483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6A2A4-A4DE-4811-B9FD-D4D245CF27D7}">
      <dsp:nvSpPr>
        <dsp:cNvPr id="0" name=""/>
        <dsp:cNvSpPr/>
      </dsp:nvSpPr>
      <dsp:spPr>
        <a:xfrm>
          <a:off x="3492117" y="359483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1E8D6-58D2-4115-A6E3-272D0ADC3559}">
      <dsp:nvSpPr>
        <dsp:cNvPr id="0" name=""/>
        <dsp:cNvSpPr/>
      </dsp:nvSpPr>
      <dsp:spPr>
        <a:xfrm>
          <a:off x="4174637" y="3594833"/>
          <a:ext cx="1135376" cy="898525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9155E-C34A-455E-A42D-C43D14BBA352}">
      <dsp:nvSpPr>
        <dsp:cNvPr id="0" name=""/>
        <dsp:cNvSpPr/>
      </dsp:nvSpPr>
      <dsp:spPr>
        <a:xfrm>
          <a:off x="81136" y="3684685"/>
          <a:ext cx="4915111" cy="718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Фразеологизмы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81136" y="3684685"/>
        <a:ext cx="4915111" cy="718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D2CB2-BC3B-4934-A0D7-959CD1DB6138}">
      <dsp:nvSpPr>
        <dsp:cNvPr id="0" name=""/>
        <dsp:cNvSpPr/>
      </dsp:nvSpPr>
      <dsp:spPr>
        <a:xfrm>
          <a:off x="0" y="1096600"/>
          <a:ext cx="50085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FAA8A-CA7F-4B6D-B3CD-E7D2831F28AC}">
      <dsp:nvSpPr>
        <dsp:cNvPr id="0" name=""/>
        <dsp:cNvSpPr/>
      </dsp:nvSpPr>
      <dsp:spPr>
        <a:xfrm>
          <a:off x="250428" y="801399"/>
          <a:ext cx="350599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518" tIns="0" rIns="1325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Наблюдение</a:t>
          </a:r>
          <a:endParaRPr lang="ru-RU" sz="2000" kern="1200" dirty="0"/>
        </a:p>
      </dsp:txBody>
      <dsp:txXfrm>
        <a:off x="279249" y="830220"/>
        <a:ext cx="3448352" cy="532758"/>
      </dsp:txXfrm>
    </dsp:sp>
    <dsp:sp modelId="{56CA7E1E-0103-4217-BD7F-E674562CB458}">
      <dsp:nvSpPr>
        <dsp:cNvPr id="0" name=""/>
        <dsp:cNvSpPr/>
      </dsp:nvSpPr>
      <dsp:spPr>
        <a:xfrm>
          <a:off x="0" y="2003800"/>
          <a:ext cx="50085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0E571-F995-4C35-AFE4-F748B427A8DF}">
      <dsp:nvSpPr>
        <dsp:cNvPr id="0" name=""/>
        <dsp:cNvSpPr/>
      </dsp:nvSpPr>
      <dsp:spPr>
        <a:xfrm>
          <a:off x="250428" y="1708600"/>
          <a:ext cx="350599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518" tIns="0" rIns="1325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Правила экономии воды</a:t>
          </a:r>
          <a:endParaRPr lang="ru-RU" sz="2000" kern="1200" dirty="0"/>
        </a:p>
      </dsp:txBody>
      <dsp:txXfrm>
        <a:off x="279249" y="1737421"/>
        <a:ext cx="3448352" cy="532758"/>
      </dsp:txXfrm>
    </dsp:sp>
    <dsp:sp modelId="{05F02140-9B9A-4B44-9137-EC79E8ECD915}">
      <dsp:nvSpPr>
        <dsp:cNvPr id="0" name=""/>
        <dsp:cNvSpPr/>
      </dsp:nvSpPr>
      <dsp:spPr>
        <a:xfrm>
          <a:off x="0" y="2911000"/>
          <a:ext cx="500856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C3465-BE18-409E-A94C-7166C4897127}">
      <dsp:nvSpPr>
        <dsp:cNvPr id="0" name=""/>
        <dsp:cNvSpPr/>
      </dsp:nvSpPr>
      <dsp:spPr>
        <a:xfrm>
          <a:off x="250428" y="2615800"/>
          <a:ext cx="350599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518" tIns="0" rIns="1325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Опыты</a:t>
          </a:r>
          <a:endParaRPr lang="ru-RU" sz="2000" kern="1200" dirty="0"/>
        </a:p>
      </dsp:txBody>
      <dsp:txXfrm>
        <a:off x="279249" y="2644621"/>
        <a:ext cx="3448352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2F66D-A2C9-4298-BA25-5FF21B394CB2}">
      <dsp:nvSpPr>
        <dsp:cNvPr id="0" name=""/>
        <dsp:cNvSpPr/>
      </dsp:nvSpPr>
      <dsp:spPr>
        <a:xfrm>
          <a:off x="-5154618" y="-789599"/>
          <a:ext cx="6138499" cy="6138499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02D69-DAC7-4DEB-B8E0-EC11027D126D}">
      <dsp:nvSpPr>
        <dsp:cNvPr id="0" name=""/>
        <dsp:cNvSpPr/>
      </dsp:nvSpPr>
      <dsp:spPr>
        <a:xfrm>
          <a:off x="632830" y="455930"/>
          <a:ext cx="9743650" cy="911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7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Благодарственное письмо Царице - водице</a:t>
          </a:r>
          <a:endParaRPr lang="ru-RU" sz="2800" b="1" kern="1200" dirty="0"/>
        </a:p>
      </dsp:txBody>
      <dsp:txXfrm>
        <a:off x="632830" y="455930"/>
        <a:ext cx="9743650" cy="911860"/>
      </dsp:txXfrm>
    </dsp:sp>
    <dsp:sp modelId="{13329E65-86B7-4AEE-B2AE-CB94B9572D82}">
      <dsp:nvSpPr>
        <dsp:cNvPr id="0" name=""/>
        <dsp:cNvSpPr/>
      </dsp:nvSpPr>
      <dsp:spPr>
        <a:xfrm>
          <a:off x="62918" y="341947"/>
          <a:ext cx="1139825" cy="1139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8E822-318A-4ED4-B6A4-5672FF9BFD05}">
      <dsp:nvSpPr>
        <dsp:cNvPr id="0" name=""/>
        <dsp:cNvSpPr/>
      </dsp:nvSpPr>
      <dsp:spPr>
        <a:xfrm>
          <a:off x="964291" y="1823720"/>
          <a:ext cx="9412189" cy="911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7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Письмо - прощение</a:t>
          </a:r>
          <a:endParaRPr lang="ru-RU" sz="2800" b="1" kern="1200" dirty="0"/>
        </a:p>
      </dsp:txBody>
      <dsp:txXfrm>
        <a:off x="964291" y="1823720"/>
        <a:ext cx="9412189" cy="911860"/>
      </dsp:txXfrm>
    </dsp:sp>
    <dsp:sp modelId="{A08ED731-EA5E-441F-83F1-6808148CFB98}">
      <dsp:nvSpPr>
        <dsp:cNvPr id="0" name=""/>
        <dsp:cNvSpPr/>
      </dsp:nvSpPr>
      <dsp:spPr>
        <a:xfrm>
          <a:off x="394379" y="1709737"/>
          <a:ext cx="1139825" cy="1139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0EE65-508C-43FE-9E62-5A2E2F00143C}">
      <dsp:nvSpPr>
        <dsp:cNvPr id="0" name=""/>
        <dsp:cNvSpPr/>
      </dsp:nvSpPr>
      <dsp:spPr>
        <a:xfrm>
          <a:off x="632830" y="3191510"/>
          <a:ext cx="9743650" cy="911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78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Письмо – напутствие будущим поколениям</a:t>
          </a:r>
          <a:endParaRPr lang="ru-RU" sz="2800" b="1" kern="1200" dirty="0"/>
        </a:p>
      </dsp:txBody>
      <dsp:txXfrm>
        <a:off x="632830" y="3191510"/>
        <a:ext cx="9743650" cy="911860"/>
      </dsp:txXfrm>
    </dsp:sp>
    <dsp:sp modelId="{AC0099CC-B92A-40BB-851E-6C19A4AB019D}">
      <dsp:nvSpPr>
        <dsp:cNvPr id="0" name=""/>
        <dsp:cNvSpPr/>
      </dsp:nvSpPr>
      <dsp:spPr>
        <a:xfrm>
          <a:off x="62918" y="3077527"/>
          <a:ext cx="1139825" cy="11398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B8350-738F-4B8F-B2AE-77DBFFBD295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A3FF-4A9E-4613-B765-FE9D5FA287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7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A3FF-4A9E-4613-B765-FE9D5FA287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6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9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9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8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846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2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693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0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40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8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5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9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0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8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41759A-C802-42AF-9D23-CEBEDF7561E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7CCE01-1D7D-493B-B750-36B71F913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35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99546"/>
            <a:ext cx="10766260" cy="1094853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ВОДА – ИСТОЧНИК ЖИЗНИ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7" y="147122"/>
            <a:ext cx="7039141" cy="4640022"/>
          </a:xfrm>
        </p:spPr>
      </p:pic>
    </p:spTree>
    <p:extLst>
      <p:ext uri="{BB962C8B-B14F-4D97-AF65-F5344CB8AC3E}">
        <p14:creationId xmlns:p14="http://schemas.microsoft.com/office/powerpoint/2010/main" val="41671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8615"/>
            <a:ext cx="10438713" cy="10372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7 страница  </a:t>
            </a:r>
            <a:r>
              <a:rPr lang="ru-RU" sz="4400" b="1" dirty="0" smtClean="0">
                <a:solidFill>
                  <a:srgbClr val="FFFF00"/>
                </a:solidFill>
              </a:rPr>
              <a:t>«творческая»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05786"/>
              </p:ext>
            </p:extLst>
          </p:nvPr>
        </p:nvGraphicFramePr>
        <p:xfrm>
          <a:off x="684213" y="1924050"/>
          <a:ext cx="1043940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63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787" y="685800"/>
            <a:ext cx="5445457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рефлексия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091821"/>
            <a:ext cx="5363333" cy="46948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50423" y="2209799"/>
            <a:ext cx="5854889" cy="3385783"/>
          </a:xfrm>
        </p:spPr>
        <p:txBody>
          <a:bodyPr>
            <a:normAutofit/>
          </a:bodyPr>
          <a:lstStyle/>
          <a:p>
            <a:endParaRPr lang="ru-RU" sz="3200" b="1" i="1" dirty="0" smtClean="0"/>
          </a:p>
          <a:p>
            <a:r>
              <a:rPr lang="ru-RU" sz="3200" b="1" i="1" dirty="0" smtClean="0"/>
              <a:t>Я  задумался …</a:t>
            </a:r>
          </a:p>
          <a:p>
            <a:r>
              <a:rPr lang="ru-RU" sz="3200" b="1" i="1" dirty="0" smtClean="0"/>
              <a:t>Меня  заинтересовало …</a:t>
            </a:r>
          </a:p>
          <a:p>
            <a:r>
              <a:rPr lang="ru-RU" sz="3200" b="1" i="1" dirty="0" smtClean="0"/>
              <a:t>Мне  понравилось …</a:t>
            </a:r>
          </a:p>
          <a:p>
            <a:r>
              <a:rPr lang="ru-RU" sz="3200" b="1" i="1" dirty="0" smtClean="0"/>
              <a:t>Я  думаю  что …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968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81934"/>
            <a:ext cx="9578904" cy="1160060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5400" b="1" cap="none" dirty="0" smtClean="0">
                <a:ln w="0">
                  <a:solidFill>
                    <a:srgbClr val="FFFF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 ЗА   ВНИМАНИЕ</a:t>
            </a:r>
            <a:endParaRPr lang="ru-RU" sz="5400" b="1" cap="none" dirty="0">
              <a:ln w="0">
                <a:solidFill>
                  <a:srgbClr val="FFFF00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163773"/>
            <a:ext cx="8557146" cy="5063319"/>
          </a:xfrm>
        </p:spPr>
      </p:pic>
    </p:spTree>
    <p:extLst>
      <p:ext uri="{BB962C8B-B14F-4D97-AF65-F5344CB8AC3E}">
        <p14:creationId xmlns:p14="http://schemas.microsoft.com/office/powerpoint/2010/main" val="30969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011" y="685799"/>
            <a:ext cx="4870427" cy="415915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Устный   </a:t>
            </a:r>
            <a:r>
              <a:rPr lang="ru-RU" sz="3200" b="1" dirty="0" smtClean="0">
                <a:solidFill>
                  <a:srgbClr val="FFFF00"/>
                </a:solidFill>
              </a:rPr>
              <a:t>журнал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/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>ЦАРИЦА - ВОДИЦА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226823"/>
            <a:ext cx="6373504" cy="62422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1737075" y="6291617"/>
            <a:ext cx="218364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9183"/>
            <a:ext cx="10058400" cy="12692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 страница   </a:t>
            </a:r>
            <a:r>
              <a:rPr lang="ru-RU" sz="4800" b="1" dirty="0" smtClean="0">
                <a:solidFill>
                  <a:srgbClr val="FFFF00"/>
                </a:solidFill>
              </a:rPr>
              <a:t>« ИНФОРМАЦИОННАЯ»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78400"/>
            <a:ext cx="10058400" cy="522913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617958" y="685801"/>
            <a:ext cx="124654" cy="13306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95785"/>
            <a:ext cx="10943681" cy="105087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 страница       </a:t>
            </a:r>
            <a:r>
              <a:rPr lang="ru-RU" sz="4800" b="1" dirty="0" smtClean="0">
                <a:solidFill>
                  <a:srgbClr val="FFFF00"/>
                </a:solidFill>
              </a:rPr>
              <a:t>«Фольклорная»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651376"/>
            <a:ext cx="5375275" cy="4776717"/>
          </a:xfr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389234"/>
              </p:ext>
            </p:extLst>
          </p:nvPr>
        </p:nvGraphicFramePr>
        <p:xfrm>
          <a:off x="6237288" y="1651000"/>
          <a:ext cx="5391150" cy="47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41194"/>
            <a:ext cx="10058400" cy="11464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3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страница    </a:t>
            </a:r>
            <a:r>
              <a:rPr lang="ru-RU" sz="4400" b="1" dirty="0" smtClean="0">
                <a:solidFill>
                  <a:srgbClr val="FFFF00"/>
                </a:solidFill>
              </a:rPr>
              <a:t>«исследовательская»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264275" y="1843088"/>
          <a:ext cx="5008563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746913"/>
            <a:ext cx="5389041" cy="4490114"/>
          </a:xfrm>
        </p:spPr>
      </p:pic>
    </p:spTree>
    <p:extLst>
      <p:ext uri="{BB962C8B-B14F-4D97-AF65-F5344CB8AC3E}">
        <p14:creationId xmlns:p14="http://schemas.microsoft.com/office/powerpoint/2010/main" val="5346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9557"/>
            <a:ext cx="10058400" cy="11054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4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Страница  </a:t>
            </a:r>
            <a:r>
              <a:rPr lang="ru-RU" sz="4400" b="1" dirty="0" smtClean="0">
                <a:solidFill>
                  <a:srgbClr val="FFFF00"/>
                </a:solidFill>
              </a:rPr>
              <a:t>«оздоровительная»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328301"/>
            <a:ext cx="4937125" cy="35999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2328301"/>
            <a:ext cx="4933950" cy="3599986"/>
          </a:xfrm>
        </p:spPr>
      </p:pic>
    </p:spTree>
    <p:extLst>
      <p:ext uri="{BB962C8B-B14F-4D97-AF65-F5344CB8AC3E}">
        <p14:creationId xmlns:p14="http://schemas.microsoft.com/office/powerpoint/2010/main" val="4657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117029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5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страница    </a:t>
            </a:r>
            <a:r>
              <a:rPr lang="ru-RU" sz="4800" b="1" dirty="0" smtClean="0">
                <a:solidFill>
                  <a:srgbClr val="FFFF00"/>
                </a:solidFill>
              </a:rPr>
              <a:t>«математическая»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1" y="1856096"/>
            <a:ext cx="11134749" cy="4138304"/>
          </a:xfrm>
        </p:spPr>
        <p:txBody>
          <a:bodyPr/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Задача 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Организм человека на </a:t>
            </a:r>
            <a:r>
              <a:rPr lang="ru-RU" sz="2800" b="1" u="sng" dirty="0" smtClean="0">
                <a:solidFill>
                  <a:schemeClr val="bg1"/>
                </a:solidFill>
              </a:rPr>
              <a:t>2/3 </a:t>
            </a:r>
            <a:r>
              <a:rPr lang="ru-RU" sz="2800" b="1" dirty="0" smtClean="0">
                <a:solidFill>
                  <a:schemeClr val="bg1"/>
                </a:solidFill>
              </a:rPr>
              <a:t> состоит из воды.   Сколько литров воды в организме: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Школьника  ( 30 кг )  ?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Взрослого  (72 кг )    ?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Используйте  формулу : </a:t>
            </a:r>
            <a:r>
              <a:rPr lang="ru-RU" b="1" dirty="0" smtClean="0">
                <a:solidFill>
                  <a:schemeClr val="bg1"/>
                </a:solidFill>
              </a:rPr>
              <a:t>    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5400" b="1" u="sng" dirty="0">
                <a:solidFill>
                  <a:schemeClr val="bg1"/>
                </a:solidFill>
              </a:rPr>
              <a:t>*</a:t>
            </a:r>
            <a:r>
              <a:rPr lang="ru-RU" sz="5400" b="1" u="sng" dirty="0" smtClean="0">
                <a:solidFill>
                  <a:schemeClr val="bg1"/>
                </a:solidFill>
              </a:rPr>
              <a:t>   </a:t>
            </a:r>
            <a:r>
              <a:rPr lang="ru-RU" sz="5400" b="1" u="sng" dirty="0" smtClean="0">
                <a:solidFill>
                  <a:schemeClr val="bg1"/>
                </a:solidFill>
              </a:rPr>
              <a:t>:   3  х   2  </a:t>
            </a:r>
            <a:endParaRPr lang="ru-RU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64024"/>
            <a:ext cx="10670725" cy="1173707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6 страница    </a:t>
            </a:r>
            <a:r>
              <a:rPr lang="ru-RU" sz="4400" b="1" dirty="0" smtClean="0">
                <a:solidFill>
                  <a:srgbClr val="FFFF00"/>
                </a:solidFill>
              </a:rPr>
              <a:t>«экологическая»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1487602"/>
            <a:ext cx="9157648" cy="4858605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 flipH="1">
            <a:off x="11354936" y="6277969"/>
            <a:ext cx="45719" cy="682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0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95784"/>
            <a:ext cx="10834499" cy="88710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Этапы    выполнения    работы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" y="1719618"/>
            <a:ext cx="5374533" cy="48600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5" y="1719618"/>
            <a:ext cx="5731325" cy="4860096"/>
          </a:xfrm>
        </p:spPr>
      </p:pic>
    </p:spTree>
    <p:extLst>
      <p:ext uri="{BB962C8B-B14F-4D97-AF65-F5344CB8AC3E}">
        <p14:creationId xmlns:p14="http://schemas.microsoft.com/office/powerpoint/2010/main" val="5353903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</TotalTime>
  <Words>121</Words>
  <Application>Microsoft Office PowerPoint</Application>
  <PresentationFormat>Широкоэкранный</PresentationFormat>
  <Paragraphs>32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Сектор</vt:lpstr>
      <vt:lpstr>ВОДА – ИСТОЧНИК ЖИЗНИ</vt:lpstr>
      <vt:lpstr>Устный   журнал  ЦАРИЦА - ВОДИЦА</vt:lpstr>
      <vt:lpstr>1 страница   « ИНФОРМАЦИОННАЯ»</vt:lpstr>
      <vt:lpstr>2 страница       «Фольклорная»</vt:lpstr>
      <vt:lpstr>3 страница    «исследовательская»</vt:lpstr>
      <vt:lpstr>4 Страница  «оздоровительная»</vt:lpstr>
      <vt:lpstr>5 страница    «математическая»</vt:lpstr>
      <vt:lpstr>6 страница    «экологическая»</vt:lpstr>
      <vt:lpstr>Этапы    выполнения    работы</vt:lpstr>
      <vt:lpstr>7 страница  «творческая» </vt:lpstr>
      <vt:lpstr>рефлексия</vt:lpstr>
      <vt:lpstr>СПАСИБО  ЗА  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ЦАРИЦА  - ВОДИЦА</dc:title>
  <dc:creator>HP</dc:creator>
  <cp:lastModifiedBy>HP</cp:lastModifiedBy>
  <cp:revision>29</cp:revision>
  <dcterms:created xsi:type="dcterms:W3CDTF">2016-10-10T15:36:49Z</dcterms:created>
  <dcterms:modified xsi:type="dcterms:W3CDTF">2016-10-10T16:09:47Z</dcterms:modified>
</cp:coreProperties>
</file>