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2" r:id="rId4"/>
    <p:sldId id="261" r:id="rId5"/>
    <p:sldId id="258" r:id="rId6"/>
    <p:sldId id="263" r:id="rId7"/>
    <p:sldId id="26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D13C-8D17-4B88-A578-69834556FFBB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800A-FF3E-4C24-86FA-2BD695272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CF9-C26B-4483-91B2-8E32C0BEEA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1CF9-C26B-4483-91B2-8E32C0BEEA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B38B-D0CA-4431-BD72-5818575F9F6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ED52-46C7-4B71-BBA0-8F8C26F3F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1;.%20&#1042;\&#1076;&#1077;&#1085;&#1100;%20&#1084;&#1072;&#1090;&#1077;&#1088;&#1080;\&#1085;&#1072;&#1095;&#1072;&#1083;&#1086;%20&#1087;&#1088;&#1072;&#1079;&#1076;&#1085;&#1080;&#1082;&#1072;\1%20FANFARI_-_Gimn_Alie_Parus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1;.%20&#1042;\&#1076;&#1077;&#1085;&#1100;%20&#1084;&#1072;&#1090;&#1077;&#1088;&#1080;\&#1085;&#1072;&#1095;&#1072;&#1083;&#1086;%20&#1087;&#1088;&#1072;&#1079;&#1076;&#1085;&#1080;&#1082;&#1072;\08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os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78875" cy="6480175"/>
          </a:xfrm>
          <a:prstGeom prst="rect">
            <a:avLst/>
          </a:prstGeom>
          <a:noFill/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2339975" y="5445125"/>
            <a:ext cx="3952875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 </a:t>
            </a:r>
            <a:r>
              <a:rPr lang="ru-RU" sz="3600" b="1" kern="10" dirty="0" smtClean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27 </a:t>
            </a:r>
            <a:r>
              <a:rPr lang="ru-RU" sz="3600" b="1" kern="10" dirty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ноября - </a:t>
            </a:r>
          </a:p>
          <a:p>
            <a:pPr algn="ctr"/>
            <a:r>
              <a:rPr lang="ru-RU" sz="3600" b="1" kern="10" dirty="0">
                <a:ln w="222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День Матери России!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C2A343-463E-43A5-BCA1-1B0C5B6DF092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23.11.2011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7B28DBA-37EA-43D7-9DCE-1C15B84161E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0" y="549275"/>
            <a:ext cx="82296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b="1" kern="10" smtClean="0">
                <a:ln/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 День Матери России.</a:t>
            </a:r>
            <a:endParaRPr lang="ru-RU" sz="3600" b="1" kern="10">
              <a:ln/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Monotype Corsiva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79388" y="2133600"/>
            <a:ext cx="896461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>
                <a:solidFill>
                  <a:schemeClr val="hlink"/>
                </a:solidFill>
              </a:rPr>
              <a:t>      </a:t>
            </a:r>
            <a:r>
              <a:rPr lang="ru-RU" sz="4000">
                <a:solidFill>
                  <a:srgbClr val="CC0000"/>
                </a:solidFill>
                <a:latin typeface="Monotype Corsiva" pitchFamily="66" charset="0"/>
              </a:rPr>
              <a:t>Новый праздник — </a:t>
            </a:r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День Матери</a:t>
            </a:r>
            <a:r>
              <a:rPr lang="ru-RU" sz="4000">
                <a:solidFill>
                  <a:srgbClr val="CC0000"/>
                </a:solidFill>
                <a:latin typeface="Monotype Corsiva" pitchFamily="66" charset="0"/>
              </a:rPr>
              <a:t> — постепенно входит в российские дома. </a:t>
            </a:r>
          </a:p>
          <a:p>
            <a:r>
              <a:rPr lang="ru-RU" sz="4000">
                <a:solidFill>
                  <a:srgbClr val="CC0000"/>
                </a:solidFill>
                <a:latin typeface="Monotype Corsiva" pitchFamily="66" charset="0"/>
              </a:rPr>
              <a:t>                 И это замечательно: </a:t>
            </a:r>
          </a:p>
          <a:p>
            <a:r>
              <a:rPr lang="ru-RU" sz="4000">
                <a:solidFill>
                  <a:srgbClr val="CC0000"/>
                </a:solidFill>
                <a:latin typeface="Monotype Corsiva" pitchFamily="66" charset="0"/>
              </a:rPr>
              <a:t>сколько бы   хороших, добрых слов мы не говорили нашим мамам, сколько бы поводов для этого ни придумали, лишними они не будут. </a:t>
            </a:r>
          </a:p>
        </p:txBody>
      </p:sp>
      <p:pic>
        <p:nvPicPr>
          <p:cNvPr id="23558" name="Picture 6" descr="55045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636838"/>
            <a:ext cx="1385888" cy="1385887"/>
          </a:xfrm>
          <a:prstGeom prst="rect">
            <a:avLst/>
          </a:prstGeom>
          <a:noFill/>
        </p:spPr>
      </p:pic>
      <p:pic>
        <p:nvPicPr>
          <p:cNvPr id="23562" name="Picture 10" descr="623608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908050"/>
            <a:ext cx="1619250" cy="1363663"/>
          </a:xfrm>
          <a:prstGeom prst="rect">
            <a:avLst/>
          </a:prstGeom>
          <a:noFill/>
        </p:spPr>
      </p:pic>
      <p:pic>
        <p:nvPicPr>
          <p:cNvPr id="23563" name="Picture 11" descr="AllD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5876925"/>
            <a:ext cx="3240087" cy="981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71438"/>
          </a:xfrm>
        </p:spPr>
        <p:txBody>
          <a:bodyPr>
            <a:normAutofit fontScale="90000"/>
          </a:bodyPr>
          <a:lstStyle/>
          <a:p>
            <a:endParaRPr lang="ru-RU" sz="2800" b="1" u="sng" dirty="0" smtClean="0">
              <a:latin typeface="Monotype Corsiva" pitchFamily="66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142985"/>
            <a:ext cx="8229600" cy="5443554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800" dirty="0" smtClean="0">
              <a:latin typeface="Arial" charset="0"/>
            </a:endParaRP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C2A343-463E-43A5-BCA1-1B0C5B6DF092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23.11.2011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F082E3D-A442-4499-BAFD-4C33F639050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9750" y="15573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28" name="Picture 8" descr="All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0C2A343-463E-43A5-BCA1-1B0C5B6DF092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23.11.2011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E82AD8-500C-419C-994A-4F3C1F18BFE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0" y="549275"/>
            <a:ext cx="82296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b="1" kern="10" smtClean="0">
                <a:ln/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 День Матери России.</a:t>
            </a:r>
            <a:endParaRPr lang="ru-RU" sz="3600" b="1" kern="10">
              <a:ln/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Monotype Corsiva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5288" y="1557338"/>
            <a:ext cx="813593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>
                <a:latin typeface="Monotype Corsiva" pitchFamily="66" charset="0"/>
              </a:rPr>
              <a:t>       Среди многочисленных праздников, отмечаемых в нашей стране, 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>День Матери</a:t>
            </a:r>
            <a:r>
              <a:rPr lang="ru-RU" sz="3600">
                <a:latin typeface="Monotype Corsiva" pitchFamily="66" charset="0"/>
              </a:rPr>
              <a:t> занимает особое место. Это праздник, к которому никто не может остаться равнодушным. </a:t>
            </a:r>
          </a:p>
          <a:p>
            <a:r>
              <a:rPr lang="ru-RU" sz="3600">
                <a:latin typeface="Monotype Corsiva" pitchFamily="66" charset="0"/>
              </a:rPr>
              <a:t>      В этот день хочется сказать слова благодарности всем 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</a:rPr>
              <a:t>Матерям,</a:t>
            </a:r>
            <a:r>
              <a:rPr lang="ru-RU" sz="3600">
                <a:latin typeface="Monotype Corsiva" pitchFamily="66" charset="0"/>
              </a:rPr>
              <a:t> которые дарят детям любовь, добро, нежность и ласку. </a:t>
            </a:r>
          </a:p>
        </p:txBody>
      </p:sp>
      <p:pic>
        <p:nvPicPr>
          <p:cNvPr id="26630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3213100"/>
            <a:ext cx="1265238" cy="1582738"/>
          </a:xfrm>
          <a:prstGeom prst="rect">
            <a:avLst/>
          </a:prstGeom>
          <a:noFill/>
        </p:spPr>
      </p:pic>
      <p:pic>
        <p:nvPicPr>
          <p:cNvPr id="26631" name="Picture 7" descr="AllDa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908050"/>
            <a:ext cx="1430337" cy="1155700"/>
          </a:xfrm>
          <a:prstGeom prst="rect">
            <a:avLst/>
          </a:prstGeom>
          <a:noFill/>
        </p:spPr>
      </p:pic>
      <p:pic>
        <p:nvPicPr>
          <p:cNvPr id="26632" name="Picture 8" descr="AllD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29225"/>
            <a:ext cx="1368425" cy="1368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ad3346e13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1 FANFARI_-_Gimn_Alie_Paru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44" y="357166"/>
            <a:ext cx="357198" cy="35719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358246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d48c7f8b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49877">
            <a:off x="26726" y="5400803"/>
            <a:ext cx="5151927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Поздравляем!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120</Words>
  <Application>Microsoft Office PowerPoint</Application>
  <PresentationFormat>Экран (4:3)</PresentationFormat>
  <Paragraphs>18</Paragraphs>
  <Slides>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2</cp:revision>
  <dcterms:created xsi:type="dcterms:W3CDTF">2011-11-23T16:04:52Z</dcterms:created>
  <dcterms:modified xsi:type="dcterms:W3CDTF">2011-11-23T16:19:49Z</dcterms:modified>
</cp:coreProperties>
</file>