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117" d="100"/>
          <a:sy n="117" d="100"/>
        </p:scale>
        <p:origin x="-23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92B55-FBD6-49D1-98D2-B7A49C16A9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B8C38-E925-47C5-AC45-D47901645A1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КЛЯТВА</a:t>
          </a:r>
          <a:endParaRPr lang="ru-RU" sz="3600" b="1" dirty="0">
            <a:solidFill>
              <a:srgbClr val="FF0000"/>
            </a:solidFill>
          </a:endParaRPr>
        </a:p>
      </dgm:t>
    </dgm:pt>
    <dgm:pt modelId="{124DC715-CC39-40D8-9C6A-B92B495BCF88}" type="parTrans" cxnId="{39BEDC62-D81E-44CE-8537-C36691E0A515}">
      <dgm:prSet/>
      <dgm:spPr/>
      <dgm:t>
        <a:bodyPr/>
        <a:lstStyle/>
        <a:p>
          <a:endParaRPr lang="ru-RU"/>
        </a:p>
      </dgm:t>
    </dgm:pt>
    <dgm:pt modelId="{56737872-15EF-40C2-B759-4673A12F7966}" type="sibTrans" cxnId="{39BEDC62-D81E-44CE-8537-C36691E0A515}">
      <dgm:prSet/>
      <dgm:spPr/>
      <dgm:t>
        <a:bodyPr/>
        <a:lstStyle/>
        <a:p>
          <a:endParaRPr lang="ru-RU"/>
        </a:p>
      </dgm:t>
    </dgm:pt>
    <dgm:pt modelId="{9D92F820-7207-403D-AFED-CC612ED37C2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ЗАДАНИЕ НА ЛЕТО,     ПОЖЕЛАНИЯ</a:t>
          </a:r>
          <a:endParaRPr lang="ru-RU" sz="1800" b="1" dirty="0">
            <a:solidFill>
              <a:srgbClr val="FF0000"/>
            </a:solidFill>
          </a:endParaRPr>
        </a:p>
      </dgm:t>
    </dgm:pt>
    <dgm:pt modelId="{8607D8AA-8887-420D-B61B-CCFAF1B13FC9}" type="parTrans" cxnId="{CE43F9BF-440B-44ED-A14D-DA9B8EB93B84}">
      <dgm:prSet/>
      <dgm:spPr/>
      <dgm:t>
        <a:bodyPr/>
        <a:lstStyle/>
        <a:p>
          <a:endParaRPr lang="ru-RU"/>
        </a:p>
      </dgm:t>
    </dgm:pt>
    <dgm:pt modelId="{02EC08BC-D2C2-4E76-B9EC-1C252295E7A2}" type="sibTrans" cxnId="{CE43F9BF-440B-44ED-A14D-DA9B8EB93B84}">
      <dgm:prSet/>
      <dgm:spPr/>
      <dgm:t>
        <a:bodyPr/>
        <a:lstStyle/>
        <a:p>
          <a:endParaRPr lang="ru-RU"/>
        </a:p>
      </dgm:t>
    </dgm:pt>
    <dgm:pt modelId="{395E55DC-B9D0-43C0-82F9-DF36E76D509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ПЕРЕХОДИМ В 3 КЛАСС</a:t>
          </a:r>
          <a:endParaRPr lang="ru-RU" b="1" dirty="0">
            <a:solidFill>
              <a:srgbClr val="FF0000"/>
            </a:solidFill>
          </a:endParaRPr>
        </a:p>
      </dgm:t>
    </dgm:pt>
    <dgm:pt modelId="{4483C18E-6F40-4A1F-8AF1-8B236FA6A694}" type="parTrans" cxnId="{8A48DC01-712D-4397-9484-C375AB39DC61}">
      <dgm:prSet/>
      <dgm:spPr/>
      <dgm:t>
        <a:bodyPr/>
        <a:lstStyle/>
        <a:p>
          <a:endParaRPr lang="ru-RU"/>
        </a:p>
      </dgm:t>
    </dgm:pt>
    <dgm:pt modelId="{FB3431CB-40E1-4E26-8666-BDE5D180E851}" type="sibTrans" cxnId="{8A48DC01-712D-4397-9484-C375AB39DC61}">
      <dgm:prSet/>
      <dgm:spPr/>
      <dgm:t>
        <a:bodyPr/>
        <a:lstStyle/>
        <a:p>
          <a:endParaRPr lang="ru-RU"/>
        </a:p>
      </dgm:t>
    </dgm:pt>
    <dgm:pt modelId="{898B5447-1B93-4ACE-A709-DFBEEB2CED65}" type="pres">
      <dgm:prSet presAssocID="{FAF92B55-FBD6-49D1-98D2-B7A49C16A9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BDB22-A072-4790-845E-1FAC61250C1D}" type="pres">
      <dgm:prSet presAssocID="{3CCB8C38-E925-47C5-AC45-D47901645A14}" presName="parentLin" presStyleCnt="0"/>
      <dgm:spPr/>
    </dgm:pt>
    <dgm:pt modelId="{0F43970F-4A45-478E-9245-5F005C1713BC}" type="pres">
      <dgm:prSet presAssocID="{3CCB8C38-E925-47C5-AC45-D47901645A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DB9F2C4-5EC9-4E14-B9F5-EF3E2623E72F}" type="pres">
      <dgm:prSet presAssocID="{3CCB8C38-E925-47C5-AC45-D47901645A14}" presName="parentText" presStyleLbl="node1" presStyleIdx="0" presStyleCnt="3" custLinFactNeighborX="6436" custLinFactNeighborY="-3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35829-F323-462E-B3B5-092F439E5C7E}" type="pres">
      <dgm:prSet presAssocID="{3CCB8C38-E925-47C5-AC45-D47901645A14}" presName="negativeSpace" presStyleCnt="0"/>
      <dgm:spPr/>
    </dgm:pt>
    <dgm:pt modelId="{17A3C6FF-0EBC-4FCD-954D-A7B979402776}" type="pres">
      <dgm:prSet presAssocID="{3CCB8C38-E925-47C5-AC45-D47901645A14}" presName="childText" presStyleLbl="conFgAcc1" presStyleIdx="0" presStyleCnt="3">
        <dgm:presLayoutVars>
          <dgm:bulletEnabled val="1"/>
        </dgm:presLayoutVars>
      </dgm:prSet>
      <dgm:spPr/>
    </dgm:pt>
    <dgm:pt modelId="{9F320D43-F705-45F4-937C-ED3846C38B5D}" type="pres">
      <dgm:prSet presAssocID="{56737872-15EF-40C2-B759-4673A12F7966}" presName="spaceBetweenRectangles" presStyleCnt="0"/>
      <dgm:spPr/>
    </dgm:pt>
    <dgm:pt modelId="{7D67DEA8-F462-47A7-BAC1-D2DD0850F628}" type="pres">
      <dgm:prSet presAssocID="{9D92F820-7207-403D-AFED-CC612ED37C28}" presName="parentLin" presStyleCnt="0"/>
      <dgm:spPr/>
    </dgm:pt>
    <dgm:pt modelId="{FB87A264-DAEC-412A-8438-80231F817855}" type="pres">
      <dgm:prSet presAssocID="{9D92F820-7207-403D-AFED-CC612ED37C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078139-8926-4E6D-907A-3442DFEFEECD}" type="pres">
      <dgm:prSet presAssocID="{9D92F820-7207-403D-AFED-CC612ED37C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54C70-E1F5-44ED-A9BA-D6ACA0EAD944}" type="pres">
      <dgm:prSet presAssocID="{9D92F820-7207-403D-AFED-CC612ED37C28}" presName="negativeSpace" presStyleCnt="0"/>
      <dgm:spPr/>
    </dgm:pt>
    <dgm:pt modelId="{DA876622-23D0-4736-AE6E-BFBD8D269444}" type="pres">
      <dgm:prSet presAssocID="{9D92F820-7207-403D-AFED-CC612ED37C28}" presName="childText" presStyleLbl="conFgAcc1" presStyleIdx="1" presStyleCnt="3">
        <dgm:presLayoutVars>
          <dgm:bulletEnabled val="1"/>
        </dgm:presLayoutVars>
      </dgm:prSet>
      <dgm:spPr/>
    </dgm:pt>
    <dgm:pt modelId="{BBE19637-F242-404F-BBBD-DEE1FF4D7F0F}" type="pres">
      <dgm:prSet presAssocID="{02EC08BC-D2C2-4E76-B9EC-1C252295E7A2}" presName="spaceBetweenRectangles" presStyleCnt="0"/>
      <dgm:spPr/>
    </dgm:pt>
    <dgm:pt modelId="{718BEF04-144B-4E49-A4FF-CEDC6B905435}" type="pres">
      <dgm:prSet presAssocID="{395E55DC-B9D0-43C0-82F9-DF36E76D5091}" presName="parentLin" presStyleCnt="0"/>
      <dgm:spPr/>
    </dgm:pt>
    <dgm:pt modelId="{7F4E92FF-DE73-479D-82B7-FEF5F638C8D5}" type="pres">
      <dgm:prSet presAssocID="{395E55DC-B9D0-43C0-82F9-DF36E76D50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8A012B0-7435-48E4-B3D7-BC7BCBB6D9FF}" type="pres">
      <dgm:prSet presAssocID="{395E55DC-B9D0-43C0-82F9-DF36E76D50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8F585-E914-4F90-AB18-C49ED6CCAAE8}" type="pres">
      <dgm:prSet presAssocID="{395E55DC-B9D0-43C0-82F9-DF36E76D5091}" presName="negativeSpace" presStyleCnt="0"/>
      <dgm:spPr/>
    </dgm:pt>
    <dgm:pt modelId="{A3B872E2-DF55-4235-AEF1-E280C3C299F6}" type="pres">
      <dgm:prSet presAssocID="{395E55DC-B9D0-43C0-82F9-DF36E76D50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BEDC62-D81E-44CE-8537-C36691E0A515}" srcId="{FAF92B55-FBD6-49D1-98D2-B7A49C16A963}" destId="{3CCB8C38-E925-47C5-AC45-D47901645A14}" srcOrd="0" destOrd="0" parTransId="{124DC715-CC39-40D8-9C6A-B92B495BCF88}" sibTransId="{56737872-15EF-40C2-B759-4673A12F7966}"/>
    <dgm:cxn modelId="{1BB7DF6E-8252-4210-82A4-B9A6B06FD310}" type="presOf" srcId="{395E55DC-B9D0-43C0-82F9-DF36E76D5091}" destId="{58A012B0-7435-48E4-B3D7-BC7BCBB6D9FF}" srcOrd="1" destOrd="0" presId="urn:microsoft.com/office/officeart/2005/8/layout/list1"/>
    <dgm:cxn modelId="{01186483-E5E0-4F41-B6F3-5EC2B4CA2BDD}" type="presOf" srcId="{395E55DC-B9D0-43C0-82F9-DF36E76D5091}" destId="{7F4E92FF-DE73-479D-82B7-FEF5F638C8D5}" srcOrd="0" destOrd="0" presId="urn:microsoft.com/office/officeart/2005/8/layout/list1"/>
    <dgm:cxn modelId="{FDB0F3C6-EEF0-45CD-99A7-D1D0644C686F}" type="presOf" srcId="{9D92F820-7207-403D-AFED-CC612ED37C28}" destId="{8B078139-8926-4E6D-907A-3442DFEFEECD}" srcOrd="1" destOrd="0" presId="urn:microsoft.com/office/officeart/2005/8/layout/list1"/>
    <dgm:cxn modelId="{2282CA3A-F631-4E81-BEFC-1E132025B3B4}" type="presOf" srcId="{3CCB8C38-E925-47C5-AC45-D47901645A14}" destId="{EDB9F2C4-5EC9-4E14-B9F5-EF3E2623E72F}" srcOrd="1" destOrd="0" presId="urn:microsoft.com/office/officeart/2005/8/layout/list1"/>
    <dgm:cxn modelId="{CE43F9BF-440B-44ED-A14D-DA9B8EB93B84}" srcId="{FAF92B55-FBD6-49D1-98D2-B7A49C16A963}" destId="{9D92F820-7207-403D-AFED-CC612ED37C28}" srcOrd="1" destOrd="0" parTransId="{8607D8AA-8887-420D-B61B-CCFAF1B13FC9}" sibTransId="{02EC08BC-D2C2-4E76-B9EC-1C252295E7A2}"/>
    <dgm:cxn modelId="{8A48DC01-712D-4397-9484-C375AB39DC61}" srcId="{FAF92B55-FBD6-49D1-98D2-B7A49C16A963}" destId="{395E55DC-B9D0-43C0-82F9-DF36E76D5091}" srcOrd="2" destOrd="0" parTransId="{4483C18E-6F40-4A1F-8AF1-8B236FA6A694}" sibTransId="{FB3431CB-40E1-4E26-8666-BDE5D180E851}"/>
    <dgm:cxn modelId="{1805BC1E-BCF4-4A5B-AE08-97525A099953}" type="presOf" srcId="{3CCB8C38-E925-47C5-AC45-D47901645A14}" destId="{0F43970F-4A45-478E-9245-5F005C1713BC}" srcOrd="0" destOrd="0" presId="urn:microsoft.com/office/officeart/2005/8/layout/list1"/>
    <dgm:cxn modelId="{DBB98D2D-B525-4E3F-B0C8-92FCF64788A8}" type="presOf" srcId="{9D92F820-7207-403D-AFED-CC612ED37C28}" destId="{FB87A264-DAEC-412A-8438-80231F817855}" srcOrd="0" destOrd="0" presId="urn:microsoft.com/office/officeart/2005/8/layout/list1"/>
    <dgm:cxn modelId="{C99742E8-0319-457A-9FF7-D67DA242EE01}" type="presOf" srcId="{FAF92B55-FBD6-49D1-98D2-B7A49C16A963}" destId="{898B5447-1B93-4ACE-A709-DFBEEB2CED65}" srcOrd="0" destOrd="0" presId="urn:microsoft.com/office/officeart/2005/8/layout/list1"/>
    <dgm:cxn modelId="{985E7CD4-3E27-42AC-B3F8-1110EC969FC7}" type="presParOf" srcId="{898B5447-1B93-4ACE-A709-DFBEEB2CED65}" destId="{0DCBDB22-A072-4790-845E-1FAC61250C1D}" srcOrd="0" destOrd="0" presId="urn:microsoft.com/office/officeart/2005/8/layout/list1"/>
    <dgm:cxn modelId="{8871A570-08CB-40C5-B360-9EDCF803E97D}" type="presParOf" srcId="{0DCBDB22-A072-4790-845E-1FAC61250C1D}" destId="{0F43970F-4A45-478E-9245-5F005C1713BC}" srcOrd="0" destOrd="0" presId="urn:microsoft.com/office/officeart/2005/8/layout/list1"/>
    <dgm:cxn modelId="{340B5E4D-CB9A-4010-8B58-4A5BB45CB92D}" type="presParOf" srcId="{0DCBDB22-A072-4790-845E-1FAC61250C1D}" destId="{EDB9F2C4-5EC9-4E14-B9F5-EF3E2623E72F}" srcOrd="1" destOrd="0" presId="urn:microsoft.com/office/officeart/2005/8/layout/list1"/>
    <dgm:cxn modelId="{4ACAD38A-0D6B-45C0-BC84-23FC9CD1E2F4}" type="presParOf" srcId="{898B5447-1B93-4ACE-A709-DFBEEB2CED65}" destId="{B5335829-F323-462E-B3B5-092F439E5C7E}" srcOrd="1" destOrd="0" presId="urn:microsoft.com/office/officeart/2005/8/layout/list1"/>
    <dgm:cxn modelId="{3F605C62-CCC2-4A24-BD77-D4BE47882829}" type="presParOf" srcId="{898B5447-1B93-4ACE-A709-DFBEEB2CED65}" destId="{17A3C6FF-0EBC-4FCD-954D-A7B979402776}" srcOrd="2" destOrd="0" presId="urn:microsoft.com/office/officeart/2005/8/layout/list1"/>
    <dgm:cxn modelId="{743A79E0-D1A7-4087-8FA4-74C70F83090D}" type="presParOf" srcId="{898B5447-1B93-4ACE-A709-DFBEEB2CED65}" destId="{9F320D43-F705-45F4-937C-ED3846C38B5D}" srcOrd="3" destOrd="0" presId="urn:microsoft.com/office/officeart/2005/8/layout/list1"/>
    <dgm:cxn modelId="{959611DF-E1E2-48EB-BE29-66F51C5A1592}" type="presParOf" srcId="{898B5447-1B93-4ACE-A709-DFBEEB2CED65}" destId="{7D67DEA8-F462-47A7-BAC1-D2DD0850F628}" srcOrd="4" destOrd="0" presId="urn:microsoft.com/office/officeart/2005/8/layout/list1"/>
    <dgm:cxn modelId="{D581757C-FF42-4DE2-944C-D85D3D5F15B7}" type="presParOf" srcId="{7D67DEA8-F462-47A7-BAC1-D2DD0850F628}" destId="{FB87A264-DAEC-412A-8438-80231F817855}" srcOrd="0" destOrd="0" presId="urn:microsoft.com/office/officeart/2005/8/layout/list1"/>
    <dgm:cxn modelId="{E4D06DC8-4825-4788-9B46-26BB3FACF168}" type="presParOf" srcId="{7D67DEA8-F462-47A7-BAC1-D2DD0850F628}" destId="{8B078139-8926-4E6D-907A-3442DFEFEECD}" srcOrd="1" destOrd="0" presId="urn:microsoft.com/office/officeart/2005/8/layout/list1"/>
    <dgm:cxn modelId="{93CF169D-7F59-4BA1-9AEE-9E28B118B880}" type="presParOf" srcId="{898B5447-1B93-4ACE-A709-DFBEEB2CED65}" destId="{ED454C70-E1F5-44ED-A9BA-D6ACA0EAD944}" srcOrd="5" destOrd="0" presId="urn:microsoft.com/office/officeart/2005/8/layout/list1"/>
    <dgm:cxn modelId="{ADC9E08E-9106-4504-9F3A-31342251F4E0}" type="presParOf" srcId="{898B5447-1B93-4ACE-A709-DFBEEB2CED65}" destId="{DA876622-23D0-4736-AE6E-BFBD8D269444}" srcOrd="6" destOrd="0" presId="urn:microsoft.com/office/officeart/2005/8/layout/list1"/>
    <dgm:cxn modelId="{119C275F-AFA3-44BE-9FA0-AEA972890D5D}" type="presParOf" srcId="{898B5447-1B93-4ACE-A709-DFBEEB2CED65}" destId="{BBE19637-F242-404F-BBBD-DEE1FF4D7F0F}" srcOrd="7" destOrd="0" presId="urn:microsoft.com/office/officeart/2005/8/layout/list1"/>
    <dgm:cxn modelId="{0A297305-DD04-41E3-B3EF-0FD136EEF8F5}" type="presParOf" srcId="{898B5447-1B93-4ACE-A709-DFBEEB2CED65}" destId="{718BEF04-144B-4E49-A4FF-CEDC6B905435}" srcOrd="8" destOrd="0" presId="urn:microsoft.com/office/officeart/2005/8/layout/list1"/>
    <dgm:cxn modelId="{4BBD4DC6-368E-438A-BCE4-9957792D9FB7}" type="presParOf" srcId="{718BEF04-144B-4E49-A4FF-CEDC6B905435}" destId="{7F4E92FF-DE73-479D-82B7-FEF5F638C8D5}" srcOrd="0" destOrd="0" presId="urn:microsoft.com/office/officeart/2005/8/layout/list1"/>
    <dgm:cxn modelId="{15114826-4F7E-45B9-9B8F-D499E97DB262}" type="presParOf" srcId="{718BEF04-144B-4E49-A4FF-CEDC6B905435}" destId="{58A012B0-7435-48E4-B3D7-BC7BCBB6D9FF}" srcOrd="1" destOrd="0" presId="urn:microsoft.com/office/officeart/2005/8/layout/list1"/>
    <dgm:cxn modelId="{72002CF6-1DD2-41DC-9ECA-E7E25BC69677}" type="presParOf" srcId="{898B5447-1B93-4ACE-A709-DFBEEB2CED65}" destId="{B308F585-E914-4F90-AB18-C49ED6CCAAE8}" srcOrd="9" destOrd="0" presId="urn:microsoft.com/office/officeart/2005/8/layout/list1"/>
    <dgm:cxn modelId="{9FD6B6F5-3D52-4102-95DB-17ED3E5B8053}" type="presParOf" srcId="{898B5447-1B93-4ACE-A709-DFBEEB2CED65}" destId="{A3B872E2-DF55-4235-AEF1-E280C3C299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3C6FF-0EBC-4FCD-954D-A7B979402776}">
      <dsp:nvSpPr>
        <dsp:cNvPr id="0" name=""/>
        <dsp:cNvSpPr/>
      </dsp:nvSpPr>
      <dsp:spPr>
        <a:xfrm>
          <a:off x="0" y="439107"/>
          <a:ext cx="677703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9F2C4-5EC9-4E14-B9F5-EF3E2623E72F}">
      <dsp:nvSpPr>
        <dsp:cNvPr id="0" name=""/>
        <dsp:cNvSpPr/>
      </dsp:nvSpPr>
      <dsp:spPr>
        <a:xfrm>
          <a:off x="360660" y="24777"/>
          <a:ext cx="474392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КЛЯТВА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398127" y="62244"/>
        <a:ext cx="4668991" cy="692586"/>
      </dsp:txXfrm>
    </dsp:sp>
    <dsp:sp modelId="{DA876622-23D0-4736-AE6E-BFBD8D269444}">
      <dsp:nvSpPr>
        <dsp:cNvPr id="0" name=""/>
        <dsp:cNvSpPr/>
      </dsp:nvSpPr>
      <dsp:spPr>
        <a:xfrm>
          <a:off x="0" y="1618467"/>
          <a:ext cx="677703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78139-8926-4E6D-907A-3442DFEFEECD}">
      <dsp:nvSpPr>
        <dsp:cNvPr id="0" name=""/>
        <dsp:cNvSpPr/>
      </dsp:nvSpPr>
      <dsp:spPr>
        <a:xfrm>
          <a:off x="338851" y="1234707"/>
          <a:ext cx="474392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ЗАДАНИЕ НА ЛЕТО,     ПОЖЕЛАНИЯ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76318" y="1272174"/>
        <a:ext cx="4668991" cy="692586"/>
      </dsp:txXfrm>
    </dsp:sp>
    <dsp:sp modelId="{A3B872E2-DF55-4235-AEF1-E280C3C299F6}">
      <dsp:nvSpPr>
        <dsp:cNvPr id="0" name=""/>
        <dsp:cNvSpPr/>
      </dsp:nvSpPr>
      <dsp:spPr>
        <a:xfrm>
          <a:off x="0" y="2797827"/>
          <a:ext cx="677703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012B0-7435-48E4-B3D7-BC7BCBB6D9FF}">
      <dsp:nvSpPr>
        <dsp:cNvPr id="0" name=""/>
        <dsp:cNvSpPr/>
      </dsp:nvSpPr>
      <dsp:spPr>
        <a:xfrm>
          <a:off x="338851" y="2414067"/>
          <a:ext cx="474392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0000"/>
              </a:solidFill>
            </a:rPr>
            <a:t>ПЕРЕХОДИМ В 3 КЛАСС</a:t>
          </a:r>
          <a:endParaRPr lang="ru-RU" sz="2600" b="1" kern="1200" dirty="0">
            <a:solidFill>
              <a:srgbClr val="FF0000"/>
            </a:solidFill>
          </a:endParaRPr>
        </a:p>
      </dsp:txBody>
      <dsp:txXfrm>
        <a:off x="376318" y="2451534"/>
        <a:ext cx="4668991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ИТОГИ РАБОТЫ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 КЛАССА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1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УСПЕВАЕМОСТЬ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1484784"/>
            <a:ext cx="2952328" cy="20882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НА «5»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Горбачева Алена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Писарева Анастасия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Плотников Илья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Проскурякова Полина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Стеблина Иван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067944" y="1484784"/>
            <a:ext cx="4176464" cy="20882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70C0"/>
                </a:solidFill>
              </a:rPr>
              <a:t>На    «4»    и    «5»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Абакумов Андрей    </a:t>
            </a:r>
            <a:r>
              <a:rPr lang="ru-RU" sz="1400" b="1" dirty="0" err="1" smtClean="0">
                <a:solidFill>
                  <a:srgbClr val="0070C0"/>
                </a:solidFill>
              </a:rPr>
              <a:t>Михайлюк</a:t>
            </a:r>
            <a:r>
              <a:rPr lang="ru-RU" sz="1400" b="1" dirty="0" smtClean="0">
                <a:solidFill>
                  <a:srgbClr val="0070C0"/>
                </a:solidFill>
              </a:rPr>
              <a:t> Арсений</a:t>
            </a:r>
          </a:p>
          <a:p>
            <a:pPr algn="just"/>
            <a:r>
              <a:rPr lang="ru-RU" sz="1400" b="1" dirty="0" err="1" smtClean="0">
                <a:solidFill>
                  <a:srgbClr val="0070C0"/>
                </a:solidFill>
              </a:rPr>
              <a:t>Авдалян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Илена</a:t>
            </a:r>
            <a:r>
              <a:rPr lang="ru-RU" sz="1400" b="1" dirty="0" smtClean="0">
                <a:solidFill>
                  <a:srgbClr val="0070C0"/>
                </a:solidFill>
              </a:rPr>
              <a:t>          Пилипенко Данил </a:t>
            </a:r>
          </a:p>
          <a:p>
            <a:pPr algn="just"/>
            <a:r>
              <a:rPr lang="ru-RU" sz="1400" b="1" dirty="0" err="1" smtClean="0">
                <a:solidFill>
                  <a:srgbClr val="0070C0"/>
                </a:solidFill>
              </a:rPr>
              <a:t>Грицюк</a:t>
            </a:r>
            <a:r>
              <a:rPr lang="ru-RU" sz="1400" b="1" dirty="0" smtClean="0">
                <a:solidFill>
                  <a:srgbClr val="0070C0"/>
                </a:solidFill>
              </a:rPr>
              <a:t> Диана           Полякова  Анастасия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Донник Никита          Сикорская  Рита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Захарян Диана          Таран  Ярослав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Ильяшенко Анна        </a:t>
            </a:r>
            <a:r>
              <a:rPr lang="ru-RU" sz="1400" b="1" dirty="0" err="1" smtClean="0">
                <a:solidFill>
                  <a:srgbClr val="0070C0"/>
                </a:solidFill>
              </a:rPr>
              <a:t>Хегай</a:t>
            </a:r>
            <a:r>
              <a:rPr lang="ru-RU" sz="1400" b="1" dirty="0" smtClean="0">
                <a:solidFill>
                  <a:srgbClr val="0070C0"/>
                </a:solidFill>
              </a:rPr>
              <a:t>  Андрей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Лосева Арина            </a:t>
            </a:r>
            <a:r>
              <a:rPr lang="ru-RU" sz="1400" b="1" dirty="0" err="1" smtClean="0">
                <a:solidFill>
                  <a:srgbClr val="0070C0"/>
                </a:solidFill>
              </a:rPr>
              <a:t>Шебеко</a:t>
            </a:r>
            <a:r>
              <a:rPr lang="ru-RU" sz="1400" b="1" dirty="0" smtClean="0">
                <a:solidFill>
                  <a:srgbClr val="0070C0"/>
                </a:solidFill>
              </a:rPr>
              <a:t> Артем</a:t>
            </a:r>
          </a:p>
          <a:p>
            <a:pPr algn="just"/>
            <a:r>
              <a:rPr lang="ru-RU" sz="1400" b="1" dirty="0" err="1" smtClean="0">
                <a:solidFill>
                  <a:srgbClr val="0070C0"/>
                </a:solidFill>
              </a:rPr>
              <a:t>Чистобаева</a:t>
            </a:r>
            <a:r>
              <a:rPr lang="ru-RU" sz="1400" b="1" dirty="0" smtClean="0">
                <a:solidFill>
                  <a:srgbClr val="0070C0"/>
                </a:solidFill>
              </a:rPr>
              <a:t> Дарья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35696" y="3717032"/>
            <a:ext cx="5184576" cy="22322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7030A0"/>
                </a:solidFill>
              </a:rPr>
              <a:t>На    «5»   «4»   «3»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Бережной Степан                 Бойко Богдан</a:t>
            </a:r>
          </a:p>
          <a:p>
            <a:pPr algn="just"/>
            <a:r>
              <a:rPr lang="ru-RU" sz="1400" b="1" dirty="0" err="1" smtClean="0">
                <a:solidFill>
                  <a:srgbClr val="7030A0"/>
                </a:solidFill>
              </a:rPr>
              <a:t>Водолазский</a:t>
            </a:r>
            <a:r>
              <a:rPr lang="ru-RU" sz="1400" b="1" dirty="0" smtClean="0">
                <a:solidFill>
                  <a:srgbClr val="7030A0"/>
                </a:solidFill>
              </a:rPr>
              <a:t> Богдан             </a:t>
            </a:r>
            <a:r>
              <a:rPr lang="ru-RU" sz="1400" b="1" dirty="0" err="1" smtClean="0">
                <a:solidFill>
                  <a:srgbClr val="7030A0"/>
                </a:solidFill>
              </a:rPr>
              <a:t>Джангоян</a:t>
            </a:r>
            <a:r>
              <a:rPr lang="ru-RU" sz="1400" b="1" dirty="0" smtClean="0">
                <a:solidFill>
                  <a:srgbClr val="7030A0"/>
                </a:solidFill>
              </a:rPr>
              <a:t> Руслан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Казаченко  Николай              Морозов Виктор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</a:rPr>
              <a:t>Никитин Андрей                    Прилуцкий Дмитрий</a:t>
            </a:r>
          </a:p>
          <a:p>
            <a:pPr algn="just"/>
            <a:r>
              <a:rPr lang="ru-RU" sz="1400" b="1" dirty="0" err="1" smtClean="0">
                <a:solidFill>
                  <a:srgbClr val="7030A0"/>
                </a:solidFill>
              </a:rPr>
              <a:t>Согомонов</a:t>
            </a:r>
            <a:r>
              <a:rPr lang="ru-RU" sz="1400" b="1" dirty="0" smtClean="0">
                <a:solidFill>
                  <a:srgbClr val="7030A0"/>
                </a:solidFill>
              </a:rPr>
              <a:t> Максим              Стрелецкий  Алексей</a:t>
            </a:r>
          </a:p>
          <a:p>
            <a:pPr algn="just"/>
            <a:r>
              <a:rPr lang="ru-RU" sz="1400" b="1" dirty="0" err="1" smtClean="0">
                <a:solidFill>
                  <a:srgbClr val="7030A0"/>
                </a:solidFill>
              </a:rPr>
              <a:t>Тамоян</a:t>
            </a:r>
            <a:r>
              <a:rPr lang="ru-RU" sz="1400" b="1" dirty="0" smtClean="0">
                <a:solidFill>
                  <a:srgbClr val="7030A0"/>
                </a:solidFill>
              </a:rPr>
              <a:t>  Армен                       Усенко  Екатерина</a:t>
            </a:r>
          </a:p>
          <a:p>
            <a:pPr algn="just"/>
            <a:r>
              <a:rPr lang="ru-RU" sz="1400" dirty="0" smtClean="0"/>
              <a:t>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58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ДОСТИЖЕНИЯ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park\Desktop\ФОТО!!!!!!!!\2 А ФОТО\20190221_125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63505" cy="439248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8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НАША ВЕСЕЛАЯ ЖИЗНЬ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park\Desktop\ФОТО!!!!!!!!\2 А ФОТО\20190220_1127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6" y="3717032"/>
            <a:ext cx="4392488" cy="26642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park\Desktop\ФОТО!!!!!!!!\2 А ФОТО\IMG-20190416-WA0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80" y="1412776"/>
            <a:ext cx="5630978" cy="273630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4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СПОРТ,  СПОРТ 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park\Desktop\ФОТО!!!!!!!!\2 А ФОТО\20180914_1005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571603" cy="25715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park\Desktop\ФОТО!!!!!!!!\2 А ФОТО\20190508_0958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5541922" cy="27971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9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ПОМНЮ,  Я ГОРЖУСЬ…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park\Desktop\ФОТО!!!!!!!!\2 А ФОТО\20190508_1013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5579715" cy="31385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park\Desktop\ФОТО!!!!!!!!\2 А ФОТО\20190425_1325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4536504" cy="244377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1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БЛАГОДАРНОСТЬ      НАШИМ      РОДИТЕЛЯМ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park\Desktop\ФОТО!!!!!!!!\2 А ФОТО\IMG-20190403-WA00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104456" cy="335215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4283968" y="1484784"/>
            <a:ext cx="4320480" cy="46805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Уважаемые родители!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Примите искренние слова благодарности.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Ваша помощь очень важна школе. Мы ценим всякий Ваш вклад в развитие и процветание школьной среды!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  СВИДАНИЯ   2    КЛАСС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491890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5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УРА,   КАНИКУЛЫ…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park\Desktop\ФОТО!!!!!!!!\2 А ФОТО\20190522_10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36882" cy="44644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94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154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ИТОГИ РАБОТЫ  </vt:lpstr>
      <vt:lpstr>УСПЕВАЕМОСТЬ</vt:lpstr>
      <vt:lpstr>НАШИ ДОСТИЖЕНИЯ</vt:lpstr>
      <vt:lpstr>НАША ВЕСЕЛАЯ ЖИЗНЬ</vt:lpstr>
      <vt:lpstr>СПОРТ,  СПОРТ …</vt:lpstr>
      <vt:lpstr>Я ПОМНЮ,  Я ГОРЖУСЬ…</vt:lpstr>
      <vt:lpstr>БЛАГОДАРНОСТЬ      НАШИМ      РОДИТЕЛЯМ</vt:lpstr>
      <vt:lpstr>ДО  СВИДАНИЯ   2    КЛАСС</vt:lpstr>
      <vt:lpstr>УРА,   КАНИКУЛЫ…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</dc:title>
  <dc:creator>Spark</dc:creator>
  <cp:lastModifiedBy>Spark</cp:lastModifiedBy>
  <cp:revision>15</cp:revision>
  <dcterms:created xsi:type="dcterms:W3CDTF">2019-05-21T18:36:44Z</dcterms:created>
  <dcterms:modified xsi:type="dcterms:W3CDTF">2019-05-22T14:12:06Z</dcterms:modified>
</cp:coreProperties>
</file>