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9528B5-8E3F-4A69-B1C7-43B1009E493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0F7A3D-45C4-441E-84A4-C6CF2D072C05}">
      <dgm:prSet phldrT="[Текст]" custT="1"/>
      <dgm:spPr/>
      <dgm:t>
        <a:bodyPr/>
        <a:lstStyle/>
        <a:p>
          <a:r>
            <a:rPr lang="ru-RU" sz="3600" b="0" dirty="0" smtClean="0">
              <a:solidFill>
                <a:schemeClr val="tx1"/>
              </a:solidFill>
            </a:rPr>
            <a:t>Повышенный     </a:t>
          </a:r>
          <a:r>
            <a:rPr lang="ru-RU" sz="3600" b="1" dirty="0" smtClean="0">
              <a:solidFill>
                <a:schemeClr val="tx1"/>
              </a:solidFill>
            </a:rPr>
            <a:t>7 уч</a:t>
          </a:r>
          <a:r>
            <a:rPr lang="ru-RU" sz="3600" b="0" dirty="0" smtClean="0">
              <a:solidFill>
                <a:schemeClr val="tx1"/>
              </a:solidFill>
            </a:rPr>
            <a:t>.</a:t>
          </a:r>
          <a:endParaRPr lang="ru-RU" sz="3600" b="0" dirty="0">
            <a:solidFill>
              <a:schemeClr val="tx1"/>
            </a:solidFill>
          </a:endParaRPr>
        </a:p>
      </dgm:t>
    </dgm:pt>
    <dgm:pt modelId="{450182BF-0EE8-4759-A785-840A17AABDEB}" type="parTrans" cxnId="{69538B52-C043-4EE4-B569-C1588FEB22CB}">
      <dgm:prSet/>
      <dgm:spPr/>
      <dgm:t>
        <a:bodyPr/>
        <a:lstStyle/>
        <a:p>
          <a:endParaRPr lang="ru-RU"/>
        </a:p>
      </dgm:t>
    </dgm:pt>
    <dgm:pt modelId="{91EB242F-E6C1-41C9-B298-310DA7FF401F}" type="sibTrans" cxnId="{69538B52-C043-4EE4-B569-C1588FEB22CB}">
      <dgm:prSet/>
      <dgm:spPr/>
      <dgm:t>
        <a:bodyPr/>
        <a:lstStyle/>
        <a:p>
          <a:endParaRPr lang="ru-RU"/>
        </a:p>
      </dgm:t>
    </dgm:pt>
    <dgm:pt modelId="{2D376DB4-949B-4F20-951E-6BE224E06554}">
      <dgm:prSet phldrT="[Текст]" custT="1"/>
      <dgm:spPr/>
      <dgm:t>
        <a:bodyPr/>
        <a:lstStyle/>
        <a:p>
          <a:r>
            <a:rPr lang="ru-RU" sz="3600" dirty="0" smtClean="0"/>
            <a:t>Высокий          </a:t>
          </a:r>
          <a:r>
            <a:rPr lang="ru-RU" sz="3600" b="1" dirty="0" smtClean="0"/>
            <a:t>11 уч</a:t>
          </a:r>
          <a:r>
            <a:rPr lang="ru-RU" sz="3600" dirty="0" smtClean="0"/>
            <a:t>. </a:t>
          </a:r>
          <a:endParaRPr lang="ru-RU" sz="3600" dirty="0"/>
        </a:p>
      </dgm:t>
    </dgm:pt>
    <dgm:pt modelId="{BA4ED730-8DBB-4A31-A799-C0CEABE68ACB}" type="parTrans" cxnId="{79B7323E-DA40-4A29-A5BB-1A64D0D84F4B}">
      <dgm:prSet/>
      <dgm:spPr/>
      <dgm:t>
        <a:bodyPr/>
        <a:lstStyle/>
        <a:p>
          <a:endParaRPr lang="ru-RU"/>
        </a:p>
      </dgm:t>
    </dgm:pt>
    <dgm:pt modelId="{EC4F944D-8E63-4A90-AAE1-9E8DBB2E5706}" type="sibTrans" cxnId="{79B7323E-DA40-4A29-A5BB-1A64D0D84F4B}">
      <dgm:prSet/>
      <dgm:spPr/>
      <dgm:t>
        <a:bodyPr/>
        <a:lstStyle/>
        <a:p>
          <a:endParaRPr lang="ru-RU"/>
        </a:p>
      </dgm:t>
    </dgm:pt>
    <dgm:pt modelId="{62CEA84E-F686-4B68-A58D-7C1D7E922913}">
      <dgm:prSet phldrT="[Текст]" custT="1"/>
      <dgm:spPr/>
      <dgm:t>
        <a:bodyPr/>
        <a:lstStyle/>
        <a:p>
          <a:r>
            <a:rPr lang="ru-RU" sz="3600" dirty="0" smtClean="0"/>
            <a:t>Базовый          </a:t>
          </a:r>
          <a:r>
            <a:rPr lang="ru-RU" sz="3600" b="1" dirty="0" smtClean="0"/>
            <a:t>11 уч</a:t>
          </a:r>
          <a:r>
            <a:rPr lang="ru-RU" sz="3600" dirty="0" smtClean="0"/>
            <a:t>.</a:t>
          </a:r>
          <a:endParaRPr lang="ru-RU" sz="3600" dirty="0"/>
        </a:p>
      </dgm:t>
    </dgm:pt>
    <dgm:pt modelId="{D1ECF995-B66D-4B21-9954-0E8ADF779D10}" type="parTrans" cxnId="{84F6F7A3-F046-4C4F-A6C7-E5ECEB2F4421}">
      <dgm:prSet/>
      <dgm:spPr/>
      <dgm:t>
        <a:bodyPr/>
        <a:lstStyle/>
        <a:p>
          <a:endParaRPr lang="ru-RU"/>
        </a:p>
      </dgm:t>
    </dgm:pt>
    <dgm:pt modelId="{0CC338DD-A656-4046-95F3-8D0BA34DA102}" type="sibTrans" cxnId="{84F6F7A3-F046-4C4F-A6C7-E5ECEB2F4421}">
      <dgm:prSet/>
      <dgm:spPr/>
      <dgm:t>
        <a:bodyPr/>
        <a:lstStyle/>
        <a:p>
          <a:endParaRPr lang="ru-RU"/>
        </a:p>
      </dgm:t>
    </dgm:pt>
    <dgm:pt modelId="{9E1D5D60-1327-4FA6-A24D-A407C205A9ED}" type="pres">
      <dgm:prSet presAssocID="{AE9528B5-8E3F-4A69-B1C7-43B1009E493C}" presName="linearFlow" presStyleCnt="0">
        <dgm:presLayoutVars>
          <dgm:dir/>
          <dgm:resizeHandles val="exact"/>
        </dgm:presLayoutVars>
      </dgm:prSet>
      <dgm:spPr/>
    </dgm:pt>
    <dgm:pt modelId="{9EC965DE-B525-44F4-81F7-0D9C2C07D4FB}" type="pres">
      <dgm:prSet presAssocID="{E00F7A3D-45C4-441E-84A4-C6CF2D072C05}" presName="composite" presStyleCnt="0"/>
      <dgm:spPr/>
    </dgm:pt>
    <dgm:pt modelId="{32803EC4-3196-434A-9821-3031E68A3B02}" type="pres">
      <dgm:prSet presAssocID="{E00F7A3D-45C4-441E-84A4-C6CF2D072C05}" presName="imgShp" presStyleLbl="fgImgPlace1" presStyleIdx="0" presStyleCnt="3" custScaleX="15649" custScaleY="18493"/>
      <dgm:spPr/>
    </dgm:pt>
    <dgm:pt modelId="{F59DCC95-B6EC-4792-A109-8936212AC368}" type="pres">
      <dgm:prSet presAssocID="{E00F7A3D-45C4-441E-84A4-C6CF2D072C0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7A720-FCF2-4F81-97E6-3B463348A5B2}" type="pres">
      <dgm:prSet presAssocID="{91EB242F-E6C1-41C9-B298-310DA7FF401F}" presName="spacing" presStyleCnt="0"/>
      <dgm:spPr/>
    </dgm:pt>
    <dgm:pt modelId="{50EDF29B-A2CC-424C-BC9B-8AE716A67124}" type="pres">
      <dgm:prSet presAssocID="{2D376DB4-949B-4F20-951E-6BE224E06554}" presName="composite" presStyleCnt="0"/>
      <dgm:spPr/>
    </dgm:pt>
    <dgm:pt modelId="{C14F9C2E-0FB5-42C8-9A36-DB2B89A1E652}" type="pres">
      <dgm:prSet presAssocID="{2D376DB4-949B-4F20-951E-6BE224E06554}" presName="imgShp" presStyleLbl="fgImgPlace1" presStyleIdx="1" presStyleCnt="3" custFlipVert="1" custFlipHor="0" custScaleX="19060" custScaleY="22574"/>
      <dgm:spPr/>
    </dgm:pt>
    <dgm:pt modelId="{32486486-70AC-4387-96B4-6CA9FE1A05BB}" type="pres">
      <dgm:prSet presAssocID="{2D376DB4-949B-4F20-951E-6BE224E06554}" presName="txShp" presStyleLbl="node1" presStyleIdx="1" presStyleCnt="3">
        <dgm:presLayoutVars>
          <dgm:bulletEnabled val="1"/>
        </dgm:presLayoutVars>
      </dgm:prSet>
      <dgm:spPr/>
    </dgm:pt>
    <dgm:pt modelId="{EBA0B873-F465-4E09-A379-560ED769C7CD}" type="pres">
      <dgm:prSet presAssocID="{EC4F944D-8E63-4A90-AAE1-9E8DBB2E5706}" presName="spacing" presStyleCnt="0"/>
      <dgm:spPr/>
    </dgm:pt>
    <dgm:pt modelId="{97A479DE-0714-42DB-B716-95C7073A3DCA}" type="pres">
      <dgm:prSet presAssocID="{62CEA84E-F686-4B68-A58D-7C1D7E922913}" presName="composite" presStyleCnt="0"/>
      <dgm:spPr/>
    </dgm:pt>
    <dgm:pt modelId="{33B58795-39CE-49EC-8A9D-6C3FA331F885}" type="pres">
      <dgm:prSet presAssocID="{62CEA84E-F686-4B68-A58D-7C1D7E922913}" presName="imgShp" presStyleLbl="fgImgPlace1" presStyleIdx="2" presStyleCnt="3" custFlipVert="1" custScaleX="7442" custScaleY="10339"/>
      <dgm:spPr/>
    </dgm:pt>
    <dgm:pt modelId="{4705E039-7DC4-4EC7-BA40-E0EF06C5C794}" type="pres">
      <dgm:prSet presAssocID="{62CEA84E-F686-4B68-A58D-7C1D7E92291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9583D5-7EE6-4EFE-A708-E0D0DBFA59B0}" type="presOf" srcId="{AE9528B5-8E3F-4A69-B1C7-43B1009E493C}" destId="{9E1D5D60-1327-4FA6-A24D-A407C205A9ED}" srcOrd="0" destOrd="0" presId="urn:microsoft.com/office/officeart/2005/8/layout/vList3"/>
    <dgm:cxn modelId="{69538B52-C043-4EE4-B569-C1588FEB22CB}" srcId="{AE9528B5-8E3F-4A69-B1C7-43B1009E493C}" destId="{E00F7A3D-45C4-441E-84A4-C6CF2D072C05}" srcOrd="0" destOrd="0" parTransId="{450182BF-0EE8-4759-A785-840A17AABDEB}" sibTransId="{91EB242F-E6C1-41C9-B298-310DA7FF401F}"/>
    <dgm:cxn modelId="{84F6F7A3-F046-4C4F-A6C7-E5ECEB2F4421}" srcId="{AE9528B5-8E3F-4A69-B1C7-43B1009E493C}" destId="{62CEA84E-F686-4B68-A58D-7C1D7E922913}" srcOrd="2" destOrd="0" parTransId="{D1ECF995-B66D-4B21-9954-0E8ADF779D10}" sibTransId="{0CC338DD-A656-4046-95F3-8D0BA34DA102}"/>
    <dgm:cxn modelId="{79B7323E-DA40-4A29-A5BB-1A64D0D84F4B}" srcId="{AE9528B5-8E3F-4A69-B1C7-43B1009E493C}" destId="{2D376DB4-949B-4F20-951E-6BE224E06554}" srcOrd="1" destOrd="0" parTransId="{BA4ED730-8DBB-4A31-A799-C0CEABE68ACB}" sibTransId="{EC4F944D-8E63-4A90-AAE1-9E8DBB2E5706}"/>
    <dgm:cxn modelId="{07732570-2177-4FF4-9721-17382C4C2B85}" type="presOf" srcId="{E00F7A3D-45C4-441E-84A4-C6CF2D072C05}" destId="{F59DCC95-B6EC-4792-A109-8936212AC368}" srcOrd="0" destOrd="0" presId="urn:microsoft.com/office/officeart/2005/8/layout/vList3"/>
    <dgm:cxn modelId="{9ECC35C9-4288-42F5-A3EC-F2B25654AE42}" type="presOf" srcId="{2D376DB4-949B-4F20-951E-6BE224E06554}" destId="{32486486-70AC-4387-96B4-6CA9FE1A05BB}" srcOrd="0" destOrd="0" presId="urn:microsoft.com/office/officeart/2005/8/layout/vList3"/>
    <dgm:cxn modelId="{3A8BE359-5ED3-444A-B02F-3952E9FEEC6E}" type="presOf" srcId="{62CEA84E-F686-4B68-A58D-7C1D7E922913}" destId="{4705E039-7DC4-4EC7-BA40-E0EF06C5C794}" srcOrd="0" destOrd="0" presId="urn:microsoft.com/office/officeart/2005/8/layout/vList3"/>
    <dgm:cxn modelId="{AA40B184-D486-4AD4-80B6-819B21B8B59E}" type="presParOf" srcId="{9E1D5D60-1327-4FA6-A24D-A407C205A9ED}" destId="{9EC965DE-B525-44F4-81F7-0D9C2C07D4FB}" srcOrd="0" destOrd="0" presId="urn:microsoft.com/office/officeart/2005/8/layout/vList3"/>
    <dgm:cxn modelId="{7C7387AC-841B-4FB8-9538-E9362D59ADA3}" type="presParOf" srcId="{9EC965DE-B525-44F4-81F7-0D9C2C07D4FB}" destId="{32803EC4-3196-434A-9821-3031E68A3B02}" srcOrd="0" destOrd="0" presId="urn:microsoft.com/office/officeart/2005/8/layout/vList3"/>
    <dgm:cxn modelId="{CD155C88-AD3F-44CE-95FB-8A4E39FEF290}" type="presParOf" srcId="{9EC965DE-B525-44F4-81F7-0D9C2C07D4FB}" destId="{F59DCC95-B6EC-4792-A109-8936212AC368}" srcOrd="1" destOrd="0" presId="urn:microsoft.com/office/officeart/2005/8/layout/vList3"/>
    <dgm:cxn modelId="{A04C9261-A6F7-400C-8EAF-B8133693D9AC}" type="presParOf" srcId="{9E1D5D60-1327-4FA6-A24D-A407C205A9ED}" destId="{91A7A720-FCF2-4F81-97E6-3B463348A5B2}" srcOrd="1" destOrd="0" presId="urn:microsoft.com/office/officeart/2005/8/layout/vList3"/>
    <dgm:cxn modelId="{2FD7D9C2-2A06-4A36-9340-1553DDED6007}" type="presParOf" srcId="{9E1D5D60-1327-4FA6-A24D-A407C205A9ED}" destId="{50EDF29B-A2CC-424C-BC9B-8AE716A67124}" srcOrd="2" destOrd="0" presId="urn:microsoft.com/office/officeart/2005/8/layout/vList3"/>
    <dgm:cxn modelId="{1FB0483E-FB4B-4570-8C6E-E7BFC43420CF}" type="presParOf" srcId="{50EDF29B-A2CC-424C-BC9B-8AE716A67124}" destId="{C14F9C2E-0FB5-42C8-9A36-DB2B89A1E652}" srcOrd="0" destOrd="0" presId="urn:microsoft.com/office/officeart/2005/8/layout/vList3"/>
    <dgm:cxn modelId="{969346F4-BFC7-41A0-80B9-8984374C8D49}" type="presParOf" srcId="{50EDF29B-A2CC-424C-BC9B-8AE716A67124}" destId="{32486486-70AC-4387-96B4-6CA9FE1A05BB}" srcOrd="1" destOrd="0" presId="urn:microsoft.com/office/officeart/2005/8/layout/vList3"/>
    <dgm:cxn modelId="{A33CC72A-1A29-4523-8894-C24CDD30D427}" type="presParOf" srcId="{9E1D5D60-1327-4FA6-A24D-A407C205A9ED}" destId="{EBA0B873-F465-4E09-A379-560ED769C7CD}" srcOrd="3" destOrd="0" presId="urn:microsoft.com/office/officeart/2005/8/layout/vList3"/>
    <dgm:cxn modelId="{42A225D7-B5D6-4481-BD5E-7455C366B8E8}" type="presParOf" srcId="{9E1D5D60-1327-4FA6-A24D-A407C205A9ED}" destId="{97A479DE-0714-42DB-B716-95C7073A3DCA}" srcOrd="4" destOrd="0" presId="urn:microsoft.com/office/officeart/2005/8/layout/vList3"/>
    <dgm:cxn modelId="{198F4CD4-BCC2-428C-BBF0-8F668751F54B}" type="presParOf" srcId="{97A479DE-0714-42DB-B716-95C7073A3DCA}" destId="{33B58795-39CE-49EC-8A9D-6C3FA331F885}" srcOrd="0" destOrd="0" presId="urn:microsoft.com/office/officeart/2005/8/layout/vList3"/>
    <dgm:cxn modelId="{4A87895B-E369-47B2-85EE-DC76856B66C9}" type="presParOf" srcId="{97A479DE-0714-42DB-B716-95C7073A3DCA}" destId="{4705E039-7DC4-4EC7-BA40-E0EF06C5C79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C1156E-7EAD-48F9-8ED5-8ADD5B52A5F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B0D6CCF-3957-4631-A7FE-712C939EDE45}">
      <dgm:prSet phldrT="[Текст]" custT="1"/>
      <dgm:spPr/>
      <dgm:t>
        <a:bodyPr/>
        <a:lstStyle/>
        <a:p>
          <a:r>
            <a:rPr lang="ru-RU" sz="2800" dirty="0" smtClean="0"/>
            <a:t>Повышенный      </a:t>
          </a:r>
          <a:r>
            <a:rPr lang="ru-RU" sz="2800" b="1" dirty="0" smtClean="0"/>
            <a:t>12 уч.</a:t>
          </a:r>
          <a:endParaRPr lang="ru-RU" sz="2800" b="1" dirty="0"/>
        </a:p>
      </dgm:t>
    </dgm:pt>
    <dgm:pt modelId="{DF75FE18-70EA-47FB-89F1-1E8B5BAD1795}" type="parTrans" cxnId="{716C4E73-7F61-44CC-A802-900BCA54E0FB}">
      <dgm:prSet/>
      <dgm:spPr/>
      <dgm:t>
        <a:bodyPr/>
        <a:lstStyle/>
        <a:p>
          <a:endParaRPr lang="ru-RU"/>
        </a:p>
      </dgm:t>
    </dgm:pt>
    <dgm:pt modelId="{BDBC6A73-179E-4A56-9B5A-93C2BA1DFC33}" type="sibTrans" cxnId="{716C4E73-7F61-44CC-A802-900BCA54E0FB}">
      <dgm:prSet/>
      <dgm:spPr/>
      <dgm:t>
        <a:bodyPr/>
        <a:lstStyle/>
        <a:p>
          <a:endParaRPr lang="ru-RU"/>
        </a:p>
      </dgm:t>
    </dgm:pt>
    <dgm:pt modelId="{757F21C4-7CBA-49D5-BB6D-D14EFF4D1EAC}">
      <dgm:prSet phldrT="[Текст]" custT="1"/>
      <dgm:spPr/>
      <dgm:t>
        <a:bodyPr/>
        <a:lstStyle/>
        <a:p>
          <a:r>
            <a:rPr lang="ru-RU" sz="2800" dirty="0" smtClean="0"/>
            <a:t>Высокий              </a:t>
          </a:r>
          <a:r>
            <a:rPr lang="ru-RU" sz="2800" b="1" dirty="0" smtClean="0"/>
            <a:t>10 уч</a:t>
          </a:r>
          <a:r>
            <a:rPr lang="ru-RU" sz="2800" dirty="0" smtClean="0"/>
            <a:t>.</a:t>
          </a:r>
          <a:endParaRPr lang="ru-RU" sz="2800" dirty="0"/>
        </a:p>
      </dgm:t>
    </dgm:pt>
    <dgm:pt modelId="{008BAE8D-988A-4AEA-BE3D-2EF6A36B655B}" type="parTrans" cxnId="{EE3B52D8-4DFD-4938-8634-28DB3D303187}">
      <dgm:prSet/>
      <dgm:spPr/>
      <dgm:t>
        <a:bodyPr/>
        <a:lstStyle/>
        <a:p>
          <a:endParaRPr lang="ru-RU"/>
        </a:p>
      </dgm:t>
    </dgm:pt>
    <dgm:pt modelId="{30C711BE-CD04-4D18-B0CE-751244A25531}" type="sibTrans" cxnId="{EE3B52D8-4DFD-4938-8634-28DB3D303187}">
      <dgm:prSet/>
      <dgm:spPr/>
      <dgm:t>
        <a:bodyPr/>
        <a:lstStyle/>
        <a:p>
          <a:endParaRPr lang="ru-RU"/>
        </a:p>
      </dgm:t>
    </dgm:pt>
    <dgm:pt modelId="{40DFBA41-7F76-43C2-B7A0-83A84B5B6899}">
      <dgm:prSet phldrT="[Текст]" custT="1"/>
      <dgm:spPr/>
      <dgm:t>
        <a:bodyPr/>
        <a:lstStyle/>
        <a:p>
          <a:r>
            <a:rPr lang="ru-RU" sz="2800" dirty="0" smtClean="0"/>
            <a:t>Базовый                </a:t>
          </a:r>
          <a:r>
            <a:rPr lang="ru-RU" sz="2800" b="1" dirty="0" smtClean="0"/>
            <a:t>7 уч</a:t>
          </a:r>
          <a:r>
            <a:rPr lang="ru-RU" sz="2800" dirty="0" smtClean="0"/>
            <a:t>.</a:t>
          </a:r>
          <a:endParaRPr lang="ru-RU" sz="2800" dirty="0"/>
        </a:p>
      </dgm:t>
    </dgm:pt>
    <dgm:pt modelId="{BA001612-CD4D-40A9-A7D9-D39CAEBC9F89}" type="parTrans" cxnId="{128C261C-10B5-48C2-890E-419CFE646C78}">
      <dgm:prSet/>
      <dgm:spPr/>
      <dgm:t>
        <a:bodyPr/>
        <a:lstStyle/>
        <a:p>
          <a:endParaRPr lang="ru-RU"/>
        </a:p>
      </dgm:t>
    </dgm:pt>
    <dgm:pt modelId="{D1E2BD20-3819-4216-B251-3827C3419EEC}" type="sibTrans" cxnId="{128C261C-10B5-48C2-890E-419CFE646C78}">
      <dgm:prSet/>
      <dgm:spPr/>
      <dgm:t>
        <a:bodyPr/>
        <a:lstStyle/>
        <a:p>
          <a:endParaRPr lang="ru-RU"/>
        </a:p>
      </dgm:t>
    </dgm:pt>
    <dgm:pt modelId="{E1F762E3-5DB2-484C-B74A-FE914C78512D}" type="pres">
      <dgm:prSet presAssocID="{A1C1156E-7EAD-48F9-8ED5-8ADD5B52A5FE}" presName="linearFlow" presStyleCnt="0">
        <dgm:presLayoutVars>
          <dgm:dir/>
          <dgm:resizeHandles val="exact"/>
        </dgm:presLayoutVars>
      </dgm:prSet>
      <dgm:spPr/>
    </dgm:pt>
    <dgm:pt modelId="{9E85A684-B9F3-4C60-B2EC-6F64B054B8E7}" type="pres">
      <dgm:prSet presAssocID="{1B0D6CCF-3957-4631-A7FE-712C939EDE45}" presName="composite" presStyleCnt="0"/>
      <dgm:spPr/>
    </dgm:pt>
    <dgm:pt modelId="{3F283265-91A5-4647-8E6B-A7139ABB157D}" type="pres">
      <dgm:prSet presAssocID="{1B0D6CCF-3957-4631-A7FE-712C939EDE45}" presName="imgShp" presStyleLbl="fgImgPlace1" presStyleIdx="0" presStyleCnt="3" custScaleX="34637" custScaleY="26651"/>
      <dgm:spPr/>
    </dgm:pt>
    <dgm:pt modelId="{36D94E38-E961-4DB6-A7A7-35F4019C113F}" type="pres">
      <dgm:prSet presAssocID="{1B0D6CCF-3957-4631-A7FE-712C939EDE4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B733E-0BF5-495D-802E-A5E3B5D90A7C}" type="pres">
      <dgm:prSet presAssocID="{BDBC6A73-179E-4A56-9B5A-93C2BA1DFC33}" presName="spacing" presStyleCnt="0"/>
      <dgm:spPr/>
    </dgm:pt>
    <dgm:pt modelId="{859C9D17-71D2-47E8-AB24-BB841CE05ED7}" type="pres">
      <dgm:prSet presAssocID="{757F21C4-7CBA-49D5-BB6D-D14EFF4D1EAC}" presName="composite" presStyleCnt="0"/>
      <dgm:spPr/>
    </dgm:pt>
    <dgm:pt modelId="{3F2DB03A-249A-4FD0-BC59-8C4B42CB854E}" type="pres">
      <dgm:prSet presAssocID="{757F21C4-7CBA-49D5-BB6D-D14EFF4D1EAC}" presName="imgShp" presStyleLbl="fgImgPlace1" presStyleIdx="1" presStyleCnt="3" custScaleX="31917" custScaleY="17135"/>
      <dgm:spPr/>
    </dgm:pt>
    <dgm:pt modelId="{479720AD-B0E9-49EA-AFB5-85D7BAEE9570}" type="pres">
      <dgm:prSet presAssocID="{757F21C4-7CBA-49D5-BB6D-D14EFF4D1EA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34267-0221-4B62-A751-4E444A540779}" type="pres">
      <dgm:prSet presAssocID="{30C711BE-CD04-4D18-B0CE-751244A25531}" presName="spacing" presStyleCnt="0"/>
      <dgm:spPr/>
    </dgm:pt>
    <dgm:pt modelId="{3462C055-CD12-4A23-9AA1-24F66CD0EC23}" type="pres">
      <dgm:prSet presAssocID="{40DFBA41-7F76-43C2-B7A0-83A84B5B6899}" presName="composite" presStyleCnt="0"/>
      <dgm:spPr/>
    </dgm:pt>
    <dgm:pt modelId="{5C43C604-EBDF-4E97-9E50-2C1EB50E8B45}" type="pres">
      <dgm:prSet presAssocID="{40DFBA41-7F76-43C2-B7A0-83A84B5B6899}" presName="imgShp" presStyleLbl="fgImgPlace1" presStyleIdx="2" presStyleCnt="3" custScaleX="15601" custScaleY="15777"/>
      <dgm:spPr/>
    </dgm:pt>
    <dgm:pt modelId="{DD7A51F9-A496-4AFC-9701-BE253DD953D0}" type="pres">
      <dgm:prSet presAssocID="{40DFBA41-7F76-43C2-B7A0-83A84B5B689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6EFA25-A527-4AEB-81DA-FCF5CEAB78D4}" type="presOf" srcId="{757F21C4-7CBA-49D5-BB6D-D14EFF4D1EAC}" destId="{479720AD-B0E9-49EA-AFB5-85D7BAEE9570}" srcOrd="0" destOrd="0" presId="urn:microsoft.com/office/officeart/2005/8/layout/vList3"/>
    <dgm:cxn modelId="{716C4E73-7F61-44CC-A802-900BCA54E0FB}" srcId="{A1C1156E-7EAD-48F9-8ED5-8ADD5B52A5FE}" destId="{1B0D6CCF-3957-4631-A7FE-712C939EDE45}" srcOrd="0" destOrd="0" parTransId="{DF75FE18-70EA-47FB-89F1-1E8B5BAD1795}" sibTransId="{BDBC6A73-179E-4A56-9B5A-93C2BA1DFC33}"/>
    <dgm:cxn modelId="{186F3828-08AA-467E-8673-8794DA4EBCCC}" type="presOf" srcId="{1B0D6CCF-3957-4631-A7FE-712C939EDE45}" destId="{36D94E38-E961-4DB6-A7A7-35F4019C113F}" srcOrd="0" destOrd="0" presId="urn:microsoft.com/office/officeart/2005/8/layout/vList3"/>
    <dgm:cxn modelId="{EE3B52D8-4DFD-4938-8634-28DB3D303187}" srcId="{A1C1156E-7EAD-48F9-8ED5-8ADD5B52A5FE}" destId="{757F21C4-7CBA-49D5-BB6D-D14EFF4D1EAC}" srcOrd="1" destOrd="0" parTransId="{008BAE8D-988A-4AEA-BE3D-2EF6A36B655B}" sibTransId="{30C711BE-CD04-4D18-B0CE-751244A25531}"/>
    <dgm:cxn modelId="{C5DFF016-2FC3-4F5D-8B6E-3D3D80CF1C5C}" type="presOf" srcId="{A1C1156E-7EAD-48F9-8ED5-8ADD5B52A5FE}" destId="{E1F762E3-5DB2-484C-B74A-FE914C78512D}" srcOrd="0" destOrd="0" presId="urn:microsoft.com/office/officeart/2005/8/layout/vList3"/>
    <dgm:cxn modelId="{128C261C-10B5-48C2-890E-419CFE646C78}" srcId="{A1C1156E-7EAD-48F9-8ED5-8ADD5B52A5FE}" destId="{40DFBA41-7F76-43C2-B7A0-83A84B5B6899}" srcOrd="2" destOrd="0" parTransId="{BA001612-CD4D-40A9-A7D9-D39CAEBC9F89}" sibTransId="{D1E2BD20-3819-4216-B251-3827C3419EEC}"/>
    <dgm:cxn modelId="{7DFB556A-DA1D-4275-9EA3-627BF93BC48C}" type="presOf" srcId="{40DFBA41-7F76-43C2-B7A0-83A84B5B6899}" destId="{DD7A51F9-A496-4AFC-9701-BE253DD953D0}" srcOrd="0" destOrd="0" presId="urn:microsoft.com/office/officeart/2005/8/layout/vList3"/>
    <dgm:cxn modelId="{D5EBBA2E-FDD1-4E33-913D-3A29F138261D}" type="presParOf" srcId="{E1F762E3-5DB2-484C-B74A-FE914C78512D}" destId="{9E85A684-B9F3-4C60-B2EC-6F64B054B8E7}" srcOrd="0" destOrd="0" presId="urn:microsoft.com/office/officeart/2005/8/layout/vList3"/>
    <dgm:cxn modelId="{55D43E8A-D32A-4C09-BF87-8E7F2A632882}" type="presParOf" srcId="{9E85A684-B9F3-4C60-B2EC-6F64B054B8E7}" destId="{3F283265-91A5-4647-8E6B-A7139ABB157D}" srcOrd="0" destOrd="0" presId="urn:microsoft.com/office/officeart/2005/8/layout/vList3"/>
    <dgm:cxn modelId="{F22CD764-41E4-4B61-8A7B-AC7E9922167C}" type="presParOf" srcId="{9E85A684-B9F3-4C60-B2EC-6F64B054B8E7}" destId="{36D94E38-E961-4DB6-A7A7-35F4019C113F}" srcOrd="1" destOrd="0" presId="urn:microsoft.com/office/officeart/2005/8/layout/vList3"/>
    <dgm:cxn modelId="{70A8F0C8-B844-49CF-941D-30DFE453836E}" type="presParOf" srcId="{E1F762E3-5DB2-484C-B74A-FE914C78512D}" destId="{294B733E-0BF5-495D-802E-A5E3B5D90A7C}" srcOrd="1" destOrd="0" presId="urn:microsoft.com/office/officeart/2005/8/layout/vList3"/>
    <dgm:cxn modelId="{B506CA10-1019-424A-A6C2-8B0DB5BE257F}" type="presParOf" srcId="{E1F762E3-5DB2-484C-B74A-FE914C78512D}" destId="{859C9D17-71D2-47E8-AB24-BB841CE05ED7}" srcOrd="2" destOrd="0" presId="urn:microsoft.com/office/officeart/2005/8/layout/vList3"/>
    <dgm:cxn modelId="{843C3C10-E53C-48B0-A4F3-377C927F9D14}" type="presParOf" srcId="{859C9D17-71D2-47E8-AB24-BB841CE05ED7}" destId="{3F2DB03A-249A-4FD0-BC59-8C4B42CB854E}" srcOrd="0" destOrd="0" presId="urn:microsoft.com/office/officeart/2005/8/layout/vList3"/>
    <dgm:cxn modelId="{85920527-D548-4209-BF5C-C7A0B8DAE37B}" type="presParOf" srcId="{859C9D17-71D2-47E8-AB24-BB841CE05ED7}" destId="{479720AD-B0E9-49EA-AFB5-85D7BAEE9570}" srcOrd="1" destOrd="0" presId="urn:microsoft.com/office/officeart/2005/8/layout/vList3"/>
    <dgm:cxn modelId="{EA6D9121-A388-45C2-AD94-B291339435C0}" type="presParOf" srcId="{E1F762E3-5DB2-484C-B74A-FE914C78512D}" destId="{60E34267-0221-4B62-A751-4E444A540779}" srcOrd="3" destOrd="0" presId="urn:microsoft.com/office/officeart/2005/8/layout/vList3"/>
    <dgm:cxn modelId="{10236E49-07E3-438E-BA3C-2D3FCE7794C6}" type="presParOf" srcId="{E1F762E3-5DB2-484C-B74A-FE914C78512D}" destId="{3462C055-CD12-4A23-9AA1-24F66CD0EC23}" srcOrd="4" destOrd="0" presId="urn:microsoft.com/office/officeart/2005/8/layout/vList3"/>
    <dgm:cxn modelId="{F42E5F18-CF4F-4434-A948-E6D57A654917}" type="presParOf" srcId="{3462C055-CD12-4A23-9AA1-24F66CD0EC23}" destId="{5C43C604-EBDF-4E97-9E50-2C1EB50E8B45}" srcOrd="0" destOrd="0" presId="urn:microsoft.com/office/officeart/2005/8/layout/vList3"/>
    <dgm:cxn modelId="{62980068-B6A7-43A5-9490-8813B6667C50}" type="presParOf" srcId="{3462C055-CD12-4A23-9AA1-24F66CD0EC23}" destId="{DD7A51F9-A496-4AFC-9701-BE253DD953D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F5EF4D-9247-42F0-B108-B1321669419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F72B573-ABD2-4E04-94B8-047B4D5544B0}">
      <dgm:prSet phldrT="[Текст]" custT="1"/>
      <dgm:spPr/>
      <dgm:t>
        <a:bodyPr/>
        <a:lstStyle/>
        <a:p>
          <a:r>
            <a:rPr lang="ru-RU" sz="2800" dirty="0" smtClean="0"/>
            <a:t>Повышенный  </a:t>
          </a:r>
          <a:r>
            <a:rPr lang="ru-RU" sz="2800" b="1" dirty="0" smtClean="0"/>
            <a:t>13 уч</a:t>
          </a:r>
          <a:r>
            <a:rPr lang="ru-RU" sz="2800" dirty="0" smtClean="0"/>
            <a:t>.</a:t>
          </a:r>
          <a:endParaRPr lang="ru-RU" sz="2800" dirty="0"/>
        </a:p>
      </dgm:t>
    </dgm:pt>
    <dgm:pt modelId="{EFF460BB-C85F-4DFF-B3D7-B0DEF3586C42}" type="parTrans" cxnId="{AAB54431-425B-4E48-9D7A-B8AC9389C589}">
      <dgm:prSet/>
      <dgm:spPr/>
      <dgm:t>
        <a:bodyPr/>
        <a:lstStyle/>
        <a:p>
          <a:endParaRPr lang="ru-RU"/>
        </a:p>
      </dgm:t>
    </dgm:pt>
    <dgm:pt modelId="{779769B8-DEE9-4F1E-A1EC-F8D99D6C5C5A}" type="sibTrans" cxnId="{AAB54431-425B-4E48-9D7A-B8AC9389C589}">
      <dgm:prSet/>
      <dgm:spPr/>
      <dgm:t>
        <a:bodyPr/>
        <a:lstStyle/>
        <a:p>
          <a:endParaRPr lang="ru-RU"/>
        </a:p>
      </dgm:t>
    </dgm:pt>
    <dgm:pt modelId="{971C92FD-894C-4027-B7AF-C373B7AC1FED}">
      <dgm:prSet phldrT="[Текст]" custT="1"/>
      <dgm:spPr/>
      <dgm:t>
        <a:bodyPr/>
        <a:lstStyle/>
        <a:p>
          <a:r>
            <a:rPr lang="ru-RU" sz="2800" dirty="0" smtClean="0"/>
            <a:t>Высокий  </a:t>
          </a:r>
          <a:r>
            <a:rPr lang="ru-RU" sz="2800" b="1" dirty="0" smtClean="0"/>
            <a:t>9 уч</a:t>
          </a:r>
          <a:r>
            <a:rPr lang="ru-RU" sz="2800" dirty="0" smtClean="0"/>
            <a:t>.</a:t>
          </a:r>
          <a:endParaRPr lang="ru-RU" sz="2800" dirty="0"/>
        </a:p>
      </dgm:t>
    </dgm:pt>
    <dgm:pt modelId="{21A3D45E-7F61-435F-97EC-076ADCFE0C33}" type="parTrans" cxnId="{BD82D335-48CE-4A2B-A180-272BF8625980}">
      <dgm:prSet/>
      <dgm:spPr/>
      <dgm:t>
        <a:bodyPr/>
        <a:lstStyle/>
        <a:p>
          <a:endParaRPr lang="ru-RU"/>
        </a:p>
      </dgm:t>
    </dgm:pt>
    <dgm:pt modelId="{0C6B5171-8565-43B0-A92E-6AF3D6680B83}" type="sibTrans" cxnId="{BD82D335-48CE-4A2B-A180-272BF8625980}">
      <dgm:prSet/>
      <dgm:spPr/>
      <dgm:t>
        <a:bodyPr/>
        <a:lstStyle/>
        <a:p>
          <a:endParaRPr lang="ru-RU"/>
        </a:p>
      </dgm:t>
    </dgm:pt>
    <dgm:pt modelId="{F24165D7-DD3D-4FF2-B133-456E56E6D9C5}">
      <dgm:prSet phldrT="[Текст]" custT="1"/>
      <dgm:spPr/>
      <dgm:t>
        <a:bodyPr/>
        <a:lstStyle/>
        <a:p>
          <a:r>
            <a:rPr lang="ru-RU" sz="2800" dirty="0" smtClean="0"/>
            <a:t>Базовый  </a:t>
          </a:r>
          <a:r>
            <a:rPr lang="ru-RU" sz="2800" b="1" dirty="0" smtClean="0"/>
            <a:t>7 уч</a:t>
          </a:r>
          <a:r>
            <a:rPr lang="ru-RU" sz="2800" dirty="0" smtClean="0"/>
            <a:t>.</a:t>
          </a:r>
          <a:endParaRPr lang="ru-RU" sz="2800" dirty="0"/>
        </a:p>
      </dgm:t>
    </dgm:pt>
    <dgm:pt modelId="{B780ADC2-A273-4628-8225-8A4D977DC743}" type="parTrans" cxnId="{2BDAB941-C80E-4707-8F25-08808BBE5380}">
      <dgm:prSet/>
      <dgm:spPr/>
      <dgm:t>
        <a:bodyPr/>
        <a:lstStyle/>
        <a:p>
          <a:endParaRPr lang="ru-RU"/>
        </a:p>
      </dgm:t>
    </dgm:pt>
    <dgm:pt modelId="{AF55CFB1-0D66-4403-8555-085BBCEAC9EF}" type="sibTrans" cxnId="{2BDAB941-C80E-4707-8F25-08808BBE5380}">
      <dgm:prSet/>
      <dgm:spPr/>
      <dgm:t>
        <a:bodyPr/>
        <a:lstStyle/>
        <a:p>
          <a:endParaRPr lang="ru-RU"/>
        </a:p>
      </dgm:t>
    </dgm:pt>
    <dgm:pt modelId="{9A2593A1-4D4E-4EF5-9CEB-B52E016212FC}" type="pres">
      <dgm:prSet presAssocID="{AFF5EF4D-9247-42F0-B108-B13216694195}" presName="linearFlow" presStyleCnt="0">
        <dgm:presLayoutVars>
          <dgm:dir/>
          <dgm:resizeHandles val="exact"/>
        </dgm:presLayoutVars>
      </dgm:prSet>
      <dgm:spPr/>
    </dgm:pt>
    <dgm:pt modelId="{3C463D5D-14E7-4EA3-81BB-A32EC8CAFB8A}" type="pres">
      <dgm:prSet presAssocID="{3F72B573-ABD2-4E04-94B8-047B4D5544B0}" presName="composite" presStyleCnt="0"/>
      <dgm:spPr/>
    </dgm:pt>
    <dgm:pt modelId="{C4648BEF-5CE4-487A-9340-498845AF4C27}" type="pres">
      <dgm:prSet presAssocID="{3F72B573-ABD2-4E04-94B8-047B4D5544B0}" presName="imgShp" presStyleLbl="fgImgPlace1" presStyleIdx="0" presStyleCnt="3" custScaleX="23759" custScaleY="29370"/>
      <dgm:spPr/>
    </dgm:pt>
    <dgm:pt modelId="{B35BFB84-C3BC-453C-9584-0266E61E10D9}" type="pres">
      <dgm:prSet presAssocID="{3F72B573-ABD2-4E04-94B8-047B4D5544B0}" presName="txShp" presStyleLbl="node1" presStyleIdx="0" presStyleCnt="3">
        <dgm:presLayoutVars>
          <dgm:bulletEnabled val="1"/>
        </dgm:presLayoutVars>
      </dgm:prSet>
      <dgm:spPr/>
    </dgm:pt>
    <dgm:pt modelId="{57F63157-B5D2-422C-A2B2-A478554815C8}" type="pres">
      <dgm:prSet presAssocID="{779769B8-DEE9-4F1E-A1EC-F8D99D6C5C5A}" presName="spacing" presStyleCnt="0"/>
      <dgm:spPr/>
    </dgm:pt>
    <dgm:pt modelId="{E798FDAF-7C28-439B-A33F-5E751FA9F61C}" type="pres">
      <dgm:prSet presAssocID="{971C92FD-894C-4027-B7AF-C373B7AC1FED}" presName="composite" presStyleCnt="0"/>
      <dgm:spPr/>
    </dgm:pt>
    <dgm:pt modelId="{0EB92D10-95BE-4201-99E0-39BD529BAF80}" type="pres">
      <dgm:prSet presAssocID="{971C92FD-894C-4027-B7AF-C373B7AC1FED}" presName="imgShp" presStyleLbl="fgImgPlace1" presStyleIdx="1" presStyleCnt="3" custScaleX="21040" custScaleY="22574"/>
      <dgm:spPr/>
    </dgm:pt>
    <dgm:pt modelId="{C1480301-BCAB-4739-AA3B-F1922AA55A3E}" type="pres">
      <dgm:prSet presAssocID="{971C92FD-894C-4027-B7AF-C373B7AC1FE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849F2-7AF1-45F2-86DB-912AB7511AD8}" type="pres">
      <dgm:prSet presAssocID="{0C6B5171-8565-43B0-A92E-6AF3D6680B83}" presName="spacing" presStyleCnt="0"/>
      <dgm:spPr/>
    </dgm:pt>
    <dgm:pt modelId="{89EF89C3-7608-4CFE-8C4B-5840A070E6F8}" type="pres">
      <dgm:prSet presAssocID="{F24165D7-DD3D-4FF2-B133-456E56E6D9C5}" presName="composite" presStyleCnt="0"/>
      <dgm:spPr/>
    </dgm:pt>
    <dgm:pt modelId="{5AFB5846-88EB-4CB7-A7E4-3F4B368CB568}" type="pres">
      <dgm:prSet presAssocID="{F24165D7-DD3D-4FF2-B133-456E56E6D9C5}" presName="imgShp" presStyleLbl="fgImgPlace1" presStyleIdx="2" presStyleCnt="3" custScaleX="26478" custScaleY="25014"/>
      <dgm:spPr/>
    </dgm:pt>
    <dgm:pt modelId="{8F8529F4-8147-408C-B359-D579AD1E595A}" type="pres">
      <dgm:prSet presAssocID="{F24165D7-DD3D-4FF2-B133-456E56E6D9C5}" presName="txShp" presStyleLbl="node1" presStyleIdx="2" presStyleCnt="3">
        <dgm:presLayoutVars>
          <dgm:bulletEnabled val="1"/>
        </dgm:presLayoutVars>
      </dgm:prSet>
      <dgm:spPr/>
    </dgm:pt>
  </dgm:ptLst>
  <dgm:cxnLst>
    <dgm:cxn modelId="{E3ADD145-D620-40BE-82B6-561E658D2EF3}" type="presOf" srcId="{AFF5EF4D-9247-42F0-B108-B13216694195}" destId="{9A2593A1-4D4E-4EF5-9CEB-B52E016212FC}" srcOrd="0" destOrd="0" presId="urn:microsoft.com/office/officeart/2005/8/layout/vList3"/>
    <dgm:cxn modelId="{AAB54431-425B-4E48-9D7A-B8AC9389C589}" srcId="{AFF5EF4D-9247-42F0-B108-B13216694195}" destId="{3F72B573-ABD2-4E04-94B8-047B4D5544B0}" srcOrd="0" destOrd="0" parTransId="{EFF460BB-C85F-4DFF-B3D7-B0DEF3586C42}" sibTransId="{779769B8-DEE9-4F1E-A1EC-F8D99D6C5C5A}"/>
    <dgm:cxn modelId="{09E33C17-DF25-4DD2-97DB-73CC24235E77}" type="presOf" srcId="{3F72B573-ABD2-4E04-94B8-047B4D5544B0}" destId="{B35BFB84-C3BC-453C-9584-0266E61E10D9}" srcOrd="0" destOrd="0" presId="urn:microsoft.com/office/officeart/2005/8/layout/vList3"/>
    <dgm:cxn modelId="{0A6A2159-A73C-49BE-BAFF-2B68D6548B7E}" type="presOf" srcId="{971C92FD-894C-4027-B7AF-C373B7AC1FED}" destId="{C1480301-BCAB-4739-AA3B-F1922AA55A3E}" srcOrd="0" destOrd="0" presId="urn:microsoft.com/office/officeart/2005/8/layout/vList3"/>
    <dgm:cxn modelId="{747CE8FF-7DA6-4691-A568-B658D739D771}" type="presOf" srcId="{F24165D7-DD3D-4FF2-B133-456E56E6D9C5}" destId="{8F8529F4-8147-408C-B359-D579AD1E595A}" srcOrd="0" destOrd="0" presId="urn:microsoft.com/office/officeart/2005/8/layout/vList3"/>
    <dgm:cxn modelId="{BD82D335-48CE-4A2B-A180-272BF8625980}" srcId="{AFF5EF4D-9247-42F0-B108-B13216694195}" destId="{971C92FD-894C-4027-B7AF-C373B7AC1FED}" srcOrd="1" destOrd="0" parTransId="{21A3D45E-7F61-435F-97EC-076ADCFE0C33}" sibTransId="{0C6B5171-8565-43B0-A92E-6AF3D6680B83}"/>
    <dgm:cxn modelId="{2BDAB941-C80E-4707-8F25-08808BBE5380}" srcId="{AFF5EF4D-9247-42F0-B108-B13216694195}" destId="{F24165D7-DD3D-4FF2-B133-456E56E6D9C5}" srcOrd="2" destOrd="0" parTransId="{B780ADC2-A273-4628-8225-8A4D977DC743}" sibTransId="{AF55CFB1-0D66-4403-8555-085BBCEAC9EF}"/>
    <dgm:cxn modelId="{F4358852-FD47-46D6-B09E-85C2DA5F68E1}" type="presParOf" srcId="{9A2593A1-4D4E-4EF5-9CEB-B52E016212FC}" destId="{3C463D5D-14E7-4EA3-81BB-A32EC8CAFB8A}" srcOrd="0" destOrd="0" presId="urn:microsoft.com/office/officeart/2005/8/layout/vList3"/>
    <dgm:cxn modelId="{750A51E8-0D10-4E9C-80E8-08343485DEF8}" type="presParOf" srcId="{3C463D5D-14E7-4EA3-81BB-A32EC8CAFB8A}" destId="{C4648BEF-5CE4-487A-9340-498845AF4C27}" srcOrd="0" destOrd="0" presId="urn:microsoft.com/office/officeart/2005/8/layout/vList3"/>
    <dgm:cxn modelId="{3F9BA5C8-327F-4D6C-A306-05DB34724A03}" type="presParOf" srcId="{3C463D5D-14E7-4EA3-81BB-A32EC8CAFB8A}" destId="{B35BFB84-C3BC-453C-9584-0266E61E10D9}" srcOrd="1" destOrd="0" presId="urn:microsoft.com/office/officeart/2005/8/layout/vList3"/>
    <dgm:cxn modelId="{6CA707A7-8DE7-438E-A135-A2B2151A3494}" type="presParOf" srcId="{9A2593A1-4D4E-4EF5-9CEB-B52E016212FC}" destId="{57F63157-B5D2-422C-A2B2-A478554815C8}" srcOrd="1" destOrd="0" presId="urn:microsoft.com/office/officeart/2005/8/layout/vList3"/>
    <dgm:cxn modelId="{FA75EF6A-9887-48AB-AF39-27EE8CC9C1C0}" type="presParOf" srcId="{9A2593A1-4D4E-4EF5-9CEB-B52E016212FC}" destId="{E798FDAF-7C28-439B-A33F-5E751FA9F61C}" srcOrd="2" destOrd="0" presId="urn:microsoft.com/office/officeart/2005/8/layout/vList3"/>
    <dgm:cxn modelId="{1EDB9A66-F626-43C0-A8C6-53C15C72F2A3}" type="presParOf" srcId="{E798FDAF-7C28-439B-A33F-5E751FA9F61C}" destId="{0EB92D10-95BE-4201-99E0-39BD529BAF80}" srcOrd="0" destOrd="0" presId="urn:microsoft.com/office/officeart/2005/8/layout/vList3"/>
    <dgm:cxn modelId="{F21CEE15-BD15-4E18-AB38-BC903EF52FC1}" type="presParOf" srcId="{E798FDAF-7C28-439B-A33F-5E751FA9F61C}" destId="{C1480301-BCAB-4739-AA3B-F1922AA55A3E}" srcOrd="1" destOrd="0" presId="urn:microsoft.com/office/officeart/2005/8/layout/vList3"/>
    <dgm:cxn modelId="{0EBECEE2-45E5-47FF-932A-11CBBED0F2DA}" type="presParOf" srcId="{9A2593A1-4D4E-4EF5-9CEB-B52E016212FC}" destId="{887849F2-7AF1-45F2-86DB-912AB7511AD8}" srcOrd="3" destOrd="0" presId="urn:microsoft.com/office/officeart/2005/8/layout/vList3"/>
    <dgm:cxn modelId="{F1D1AAE4-A8B5-48E1-BE35-3C5007C34E2E}" type="presParOf" srcId="{9A2593A1-4D4E-4EF5-9CEB-B52E016212FC}" destId="{89EF89C3-7608-4CFE-8C4B-5840A070E6F8}" srcOrd="4" destOrd="0" presId="urn:microsoft.com/office/officeart/2005/8/layout/vList3"/>
    <dgm:cxn modelId="{C2346A50-8697-4B59-9ECF-0BEC294D7FD7}" type="presParOf" srcId="{89EF89C3-7608-4CFE-8C4B-5840A070E6F8}" destId="{5AFB5846-88EB-4CB7-A7E4-3F4B368CB568}" srcOrd="0" destOrd="0" presId="urn:microsoft.com/office/officeart/2005/8/layout/vList3"/>
    <dgm:cxn modelId="{BB6FD914-55A5-4F59-915C-E38CF82C7562}" type="presParOf" srcId="{89EF89C3-7608-4CFE-8C4B-5840A070E6F8}" destId="{8F8529F4-8147-408C-B359-D579AD1E59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DCC95-B6EC-4792-A109-8936212AC368}">
      <dsp:nvSpPr>
        <dsp:cNvPr id="0" name=""/>
        <dsp:cNvSpPr/>
      </dsp:nvSpPr>
      <dsp:spPr>
        <a:xfrm rot="10800000">
          <a:off x="1468780" y="2418"/>
          <a:ext cx="5675376" cy="10037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617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dirty="0" smtClean="0">
              <a:solidFill>
                <a:schemeClr val="tx1"/>
              </a:solidFill>
            </a:rPr>
            <a:t>Повышенный     </a:t>
          </a:r>
          <a:r>
            <a:rPr lang="ru-RU" sz="3600" b="1" kern="1200" dirty="0" smtClean="0">
              <a:solidFill>
                <a:schemeClr val="tx1"/>
              </a:solidFill>
            </a:rPr>
            <a:t>7 уч</a:t>
          </a:r>
          <a:r>
            <a:rPr lang="ru-RU" sz="3600" b="0" kern="1200" dirty="0" smtClean="0">
              <a:solidFill>
                <a:schemeClr val="tx1"/>
              </a:solidFill>
            </a:rPr>
            <a:t>.</a:t>
          </a:r>
          <a:endParaRPr lang="ru-RU" sz="3600" b="0" kern="1200" dirty="0">
            <a:solidFill>
              <a:schemeClr val="tx1"/>
            </a:solidFill>
          </a:endParaRPr>
        </a:p>
      </dsp:txBody>
      <dsp:txXfrm rot="10800000">
        <a:off x="1719712" y="2418"/>
        <a:ext cx="5424444" cy="1003729"/>
      </dsp:txXfrm>
    </dsp:sp>
    <dsp:sp modelId="{32803EC4-3196-434A-9821-3031E68A3B02}">
      <dsp:nvSpPr>
        <dsp:cNvPr id="0" name=""/>
        <dsp:cNvSpPr/>
      </dsp:nvSpPr>
      <dsp:spPr>
        <a:xfrm>
          <a:off x="1390243" y="411473"/>
          <a:ext cx="157073" cy="1856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86486-70AC-4387-96B4-6CA9FE1A05BB}">
      <dsp:nvSpPr>
        <dsp:cNvPr id="0" name=""/>
        <dsp:cNvSpPr/>
      </dsp:nvSpPr>
      <dsp:spPr>
        <a:xfrm rot="10800000">
          <a:off x="1477339" y="1305768"/>
          <a:ext cx="5675376" cy="10037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617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Высокий          </a:t>
          </a:r>
          <a:r>
            <a:rPr lang="ru-RU" sz="3600" b="1" kern="1200" dirty="0" smtClean="0"/>
            <a:t>11 уч</a:t>
          </a:r>
          <a:r>
            <a:rPr lang="ru-RU" sz="3600" kern="1200" dirty="0" smtClean="0"/>
            <a:t>. </a:t>
          </a:r>
          <a:endParaRPr lang="ru-RU" sz="3600" kern="1200" dirty="0"/>
        </a:p>
      </dsp:txBody>
      <dsp:txXfrm rot="10800000">
        <a:off x="1728271" y="1305768"/>
        <a:ext cx="5424444" cy="1003729"/>
      </dsp:txXfrm>
    </dsp:sp>
    <dsp:sp modelId="{C14F9C2E-0FB5-42C8-9A36-DB2B89A1E652}">
      <dsp:nvSpPr>
        <dsp:cNvPr id="0" name=""/>
        <dsp:cNvSpPr/>
      </dsp:nvSpPr>
      <dsp:spPr>
        <a:xfrm flipV="1">
          <a:off x="1381684" y="1694342"/>
          <a:ext cx="191310" cy="226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5E039-7DC4-4EC7-BA40-E0EF06C5C794}">
      <dsp:nvSpPr>
        <dsp:cNvPr id="0" name=""/>
        <dsp:cNvSpPr/>
      </dsp:nvSpPr>
      <dsp:spPr>
        <a:xfrm rot="10800000">
          <a:off x="1448186" y="2609119"/>
          <a:ext cx="5675376" cy="10037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617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Базовый          </a:t>
          </a:r>
          <a:r>
            <a:rPr lang="ru-RU" sz="3600" b="1" kern="1200" dirty="0" smtClean="0"/>
            <a:t>11 уч</a:t>
          </a:r>
          <a:r>
            <a:rPr lang="ru-RU" sz="3600" kern="1200" dirty="0" smtClean="0"/>
            <a:t>.</a:t>
          </a:r>
          <a:endParaRPr lang="ru-RU" sz="3600" kern="1200" dirty="0"/>
        </a:p>
      </dsp:txBody>
      <dsp:txXfrm rot="10800000">
        <a:off x="1699118" y="2609119"/>
        <a:ext cx="5424444" cy="1003729"/>
      </dsp:txXfrm>
    </dsp:sp>
    <dsp:sp modelId="{33B58795-39CE-49EC-8A9D-6C3FA331F885}">
      <dsp:nvSpPr>
        <dsp:cNvPr id="0" name=""/>
        <dsp:cNvSpPr/>
      </dsp:nvSpPr>
      <dsp:spPr>
        <a:xfrm flipV="1">
          <a:off x="1410837" y="3059096"/>
          <a:ext cx="74697" cy="1037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94E38-E961-4DB6-A7A7-35F4019C113F}">
      <dsp:nvSpPr>
        <dsp:cNvPr id="0" name=""/>
        <dsp:cNvSpPr/>
      </dsp:nvSpPr>
      <dsp:spPr>
        <a:xfrm rot="10800000">
          <a:off x="1373650" y="1954"/>
          <a:ext cx="5108440" cy="10039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73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Повышенный      </a:t>
          </a:r>
          <a:r>
            <a:rPr lang="ru-RU" sz="2800" b="1" kern="1200" dirty="0" smtClean="0"/>
            <a:t>12 уч.</a:t>
          </a:r>
          <a:endParaRPr lang="ru-RU" sz="2800" b="1" kern="1200" dirty="0"/>
        </a:p>
      </dsp:txBody>
      <dsp:txXfrm rot="10800000">
        <a:off x="1624647" y="1954"/>
        <a:ext cx="4857443" cy="1003987"/>
      </dsp:txXfrm>
    </dsp:sp>
    <dsp:sp modelId="{3F283265-91A5-4647-8E6B-A7139ABB157D}">
      <dsp:nvSpPr>
        <dsp:cNvPr id="0" name=""/>
        <dsp:cNvSpPr/>
      </dsp:nvSpPr>
      <dsp:spPr>
        <a:xfrm>
          <a:off x="1199774" y="370161"/>
          <a:ext cx="347751" cy="26757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720AD-B0E9-49EA-AFB5-85D7BAEE9570}">
      <dsp:nvSpPr>
        <dsp:cNvPr id="0" name=""/>
        <dsp:cNvSpPr/>
      </dsp:nvSpPr>
      <dsp:spPr>
        <a:xfrm rot="10800000">
          <a:off x="1366823" y="1305639"/>
          <a:ext cx="5108440" cy="10039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73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Высокий              </a:t>
          </a:r>
          <a:r>
            <a:rPr lang="ru-RU" sz="2800" b="1" kern="1200" dirty="0" smtClean="0"/>
            <a:t>10 уч</a:t>
          </a:r>
          <a:r>
            <a:rPr lang="ru-RU" sz="2800" kern="1200" dirty="0" smtClean="0"/>
            <a:t>.</a:t>
          </a:r>
          <a:endParaRPr lang="ru-RU" sz="2800" kern="1200" dirty="0"/>
        </a:p>
      </dsp:txBody>
      <dsp:txXfrm rot="10800000">
        <a:off x="1617820" y="1305639"/>
        <a:ext cx="4857443" cy="1003987"/>
      </dsp:txXfrm>
    </dsp:sp>
    <dsp:sp modelId="{3F2DB03A-249A-4FD0-BC59-8C4B42CB854E}">
      <dsp:nvSpPr>
        <dsp:cNvPr id="0" name=""/>
        <dsp:cNvSpPr/>
      </dsp:nvSpPr>
      <dsp:spPr>
        <a:xfrm>
          <a:off x="1206601" y="1721616"/>
          <a:ext cx="320442" cy="1720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A51F9-A496-4AFC-9701-BE253DD953D0}">
      <dsp:nvSpPr>
        <dsp:cNvPr id="0" name=""/>
        <dsp:cNvSpPr/>
      </dsp:nvSpPr>
      <dsp:spPr>
        <a:xfrm rot="10800000">
          <a:off x="1325870" y="2609325"/>
          <a:ext cx="5108440" cy="10039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73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Базовый                </a:t>
          </a:r>
          <a:r>
            <a:rPr lang="ru-RU" sz="2800" b="1" kern="1200" dirty="0" smtClean="0"/>
            <a:t>7 уч</a:t>
          </a:r>
          <a:r>
            <a:rPr lang="ru-RU" sz="2800" kern="1200" dirty="0" smtClean="0"/>
            <a:t>.</a:t>
          </a:r>
          <a:endParaRPr lang="ru-RU" sz="2800" kern="1200" dirty="0"/>
        </a:p>
      </dsp:txBody>
      <dsp:txXfrm rot="10800000">
        <a:off x="1576867" y="2609325"/>
        <a:ext cx="4857443" cy="1003987"/>
      </dsp:txXfrm>
    </dsp:sp>
    <dsp:sp modelId="{5C43C604-EBDF-4E97-9E50-2C1EB50E8B45}">
      <dsp:nvSpPr>
        <dsp:cNvPr id="0" name=""/>
        <dsp:cNvSpPr/>
      </dsp:nvSpPr>
      <dsp:spPr>
        <a:xfrm>
          <a:off x="1247554" y="3032119"/>
          <a:ext cx="156632" cy="15839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BFB84-C3BC-453C-9584-0266E61E10D9}">
      <dsp:nvSpPr>
        <dsp:cNvPr id="0" name=""/>
        <dsp:cNvSpPr/>
      </dsp:nvSpPr>
      <dsp:spPr>
        <a:xfrm rot="10800000">
          <a:off x="1323846" y="301"/>
          <a:ext cx="5018895" cy="10049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13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Повышенный  </a:t>
          </a:r>
          <a:r>
            <a:rPr lang="ru-RU" sz="2800" b="1" kern="1200" dirty="0" smtClean="0"/>
            <a:t>13 уч</a:t>
          </a:r>
          <a:r>
            <a:rPr lang="ru-RU" sz="2800" kern="1200" dirty="0" smtClean="0"/>
            <a:t>.</a:t>
          </a:r>
          <a:endParaRPr lang="ru-RU" sz="2800" kern="1200" dirty="0"/>
        </a:p>
      </dsp:txBody>
      <dsp:txXfrm rot="10800000">
        <a:off x="1575072" y="301"/>
        <a:ext cx="4767669" cy="1004906"/>
      </dsp:txXfrm>
    </dsp:sp>
    <dsp:sp modelId="{C4648BEF-5CE4-487A-9340-498845AF4C27}">
      <dsp:nvSpPr>
        <dsp:cNvPr id="0" name=""/>
        <dsp:cNvSpPr/>
      </dsp:nvSpPr>
      <dsp:spPr>
        <a:xfrm>
          <a:off x="1204469" y="355183"/>
          <a:ext cx="238755" cy="29514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80301-BCAB-4739-AA3B-F1922AA55A3E}">
      <dsp:nvSpPr>
        <dsp:cNvPr id="0" name=""/>
        <dsp:cNvSpPr/>
      </dsp:nvSpPr>
      <dsp:spPr>
        <a:xfrm rot="10800000">
          <a:off x="1317016" y="1305180"/>
          <a:ext cx="5018895" cy="10049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13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Высокий  </a:t>
          </a:r>
          <a:r>
            <a:rPr lang="ru-RU" sz="2800" b="1" kern="1200" dirty="0" smtClean="0"/>
            <a:t>9 уч</a:t>
          </a:r>
          <a:r>
            <a:rPr lang="ru-RU" sz="2800" kern="1200" dirty="0" smtClean="0"/>
            <a:t>.</a:t>
          </a:r>
          <a:endParaRPr lang="ru-RU" sz="2800" kern="1200" dirty="0"/>
        </a:p>
      </dsp:txBody>
      <dsp:txXfrm rot="10800000">
        <a:off x="1568242" y="1305180"/>
        <a:ext cx="4767669" cy="1004906"/>
      </dsp:txXfrm>
    </dsp:sp>
    <dsp:sp modelId="{0EB92D10-95BE-4201-99E0-39BD529BAF80}">
      <dsp:nvSpPr>
        <dsp:cNvPr id="0" name=""/>
        <dsp:cNvSpPr/>
      </dsp:nvSpPr>
      <dsp:spPr>
        <a:xfrm>
          <a:off x="1211299" y="1694209"/>
          <a:ext cx="211432" cy="2268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529F4-8147-408C-B359-D579AD1E595A}">
      <dsp:nvSpPr>
        <dsp:cNvPr id="0" name=""/>
        <dsp:cNvSpPr/>
      </dsp:nvSpPr>
      <dsp:spPr>
        <a:xfrm rot="10800000">
          <a:off x="1330677" y="2610059"/>
          <a:ext cx="5018895" cy="10049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13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Базовый  </a:t>
          </a:r>
          <a:r>
            <a:rPr lang="ru-RU" sz="2800" b="1" kern="1200" dirty="0" smtClean="0"/>
            <a:t>7 уч</a:t>
          </a:r>
          <a:r>
            <a:rPr lang="ru-RU" sz="2800" kern="1200" dirty="0" smtClean="0"/>
            <a:t>.</a:t>
          </a:r>
          <a:endParaRPr lang="ru-RU" sz="2800" kern="1200" dirty="0"/>
        </a:p>
      </dsp:txBody>
      <dsp:txXfrm rot="10800000">
        <a:off x="1581903" y="2610059"/>
        <a:ext cx="4767669" cy="1004906"/>
      </dsp:txXfrm>
    </dsp:sp>
    <dsp:sp modelId="{5AFB5846-88EB-4CB7-A7E4-3F4B368CB568}">
      <dsp:nvSpPr>
        <dsp:cNvPr id="0" name=""/>
        <dsp:cNvSpPr/>
      </dsp:nvSpPr>
      <dsp:spPr>
        <a:xfrm>
          <a:off x="1197638" y="2986828"/>
          <a:ext cx="266079" cy="25136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29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5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627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7274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032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0724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8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6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8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44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80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3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27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68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27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6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3BE20E0-782E-4D39-8058-4211C1548316}" type="datetimeFigureOut">
              <a:rPr lang="ru-RU" smtClean="0"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B2F3A4-E306-4094-B660-BF3472DC7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878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368490"/>
            <a:ext cx="10111167" cy="5625910"/>
          </a:xfrm>
        </p:spPr>
        <p:txBody>
          <a:bodyPr>
            <a:norm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</a:rPr>
              <a:t>УСТНЫЙ  ЖУРНАЛ</a:t>
            </a:r>
            <a:r>
              <a:rPr lang="ru-RU" sz="5400" b="1" i="1" dirty="0" smtClean="0">
                <a:solidFill>
                  <a:srgbClr val="FF0000"/>
                </a:solidFill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</a:rPr>
            </a:br>
            <a:r>
              <a:rPr lang="ru-RU" sz="5400" b="1" i="1" dirty="0" smtClean="0">
                <a:solidFill>
                  <a:srgbClr val="FF0000"/>
                </a:solidFill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</a:rPr>
            </a:br>
            <a:r>
              <a:rPr lang="ru-RU" sz="5400" b="1" i="1" dirty="0" smtClean="0">
                <a:solidFill>
                  <a:srgbClr val="FF0000"/>
                </a:solidFill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</a:rPr>
            </a:br>
            <a:r>
              <a:rPr lang="ru-RU" sz="6600" b="1" i="1" dirty="0" smtClean="0">
                <a:solidFill>
                  <a:srgbClr val="FF0000"/>
                </a:solidFill>
              </a:rPr>
              <a:t>«ЖИЗНЬ  1 А  КЛАССА»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перемена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507999"/>
            <a:ext cx="6405905" cy="413941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124" name="Picture 4" descr="http://i43.fastpic.ru/big/2012/0829/15/2e0154817cf7978e3fdcedda37347b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44" y="507999"/>
            <a:ext cx="4457700" cy="54864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8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Наша  дружба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31" y="3243262"/>
            <a:ext cx="4819650" cy="3614738"/>
          </a:xfr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84" y="169993"/>
            <a:ext cx="5800299" cy="33511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709685"/>
            <a:ext cx="5936776" cy="35688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8172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779907" cy="150706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Наши  достижения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://sch186.minsk.edu.by/sm_full.aspx?guid=135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66" y="303787"/>
            <a:ext cx="7690122" cy="45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19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916385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700" b="1" dirty="0" smtClean="0">
                <a:solidFill>
                  <a:srgbClr val="FF0000"/>
                </a:solidFill>
              </a:rPr>
              <a:t>благодарственная</a:t>
            </a:r>
            <a:endParaRPr lang="ru-RU" sz="67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8839" y="369120"/>
            <a:ext cx="6807128" cy="443489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859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438713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300" b="1" dirty="0" smtClean="0">
                <a:solidFill>
                  <a:srgbClr val="FF0000"/>
                </a:solidFill>
              </a:rPr>
              <a:t>До свидания,  1  класс!</a:t>
            </a:r>
            <a:endParaRPr lang="ru-RU" sz="53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36" y="191823"/>
            <a:ext cx="8761861" cy="5049042"/>
          </a:xfrm>
        </p:spPr>
      </p:pic>
    </p:spTree>
    <p:extLst>
      <p:ext uri="{BB962C8B-B14F-4D97-AF65-F5344CB8AC3E}">
        <p14:creationId xmlns:p14="http://schemas.microsoft.com/office/powerpoint/2010/main" val="24585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«Первый раз в 1 класс»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3" y="549322"/>
            <a:ext cx="5518799" cy="3938009"/>
          </a:xfrm>
          <a:ln w="571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8" y="549322"/>
            <a:ext cx="5264227" cy="393800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584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46" y="150123"/>
            <a:ext cx="5467705" cy="3167774"/>
          </a:xfrm>
          <a:ln w="571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54839"/>
            <a:ext cx="4107976" cy="623702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46" y="3473353"/>
            <a:ext cx="5730236" cy="322325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7033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685800"/>
            <a:ext cx="6426200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29" y="38637"/>
            <a:ext cx="4363612" cy="245453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71" y="4300538"/>
            <a:ext cx="4483329" cy="252187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1042" cy="255312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0538"/>
            <a:ext cx="3945796" cy="255746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111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1" y="155887"/>
            <a:ext cx="5631597" cy="3167774"/>
          </a:xfrm>
          <a:ln w="571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1" y="3636400"/>
            <a:ext cx="5631597" cy="320893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58" y="155887"/>
            <a:ext cx="5745707" cy="316777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09" y="3632734"/>
            <a:ext cx="5711282" cy="321259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394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9892803" cy="1507067"/>
          </a:xfrm>
        </p:spPr>
        <p:txBody>
          <a:bodyPr>
            <a:normAutofit/>
          </a:bodyPr>
          <a:lstStyle/>
          <a:p>
            <a:pPr algn="r"/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«парад      школьных      наук»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s49novouralsk.edusite.ru/images/7870722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88" y="174740"/>
            <a:ext cx="7048386" cy="51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Русский     язык</a:t>
            </a:r>
            <a:endParaRPr lang="ru-RU" sz="60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938693"/>
              </p:ext>
            </p:extLst>
          </p:nvPr>
        </p:nvGraphicFramePr>
        <p:xfrm>
          <a:off x="684212" y="685800"/>
          <a:ext cx="8534400" cy="36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http://www.sovprocollege.ru/cutenews/data/upimages/Udivitelnoe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049" y="634578"/>
            <a:ext cx="3583912" cy="3852754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9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математика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839965"/>
              </p:ext>
            </p:extLst>
          </p:nvPr>
        </p:nvGraphicFramePr>
        <p:xfrm>
          <a:off x="684212" y="685800"/>
          <a:ext cx="7681866" cy="36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s://media.istockphoto.com/vectors/owl-teacher-showing-abacus-vector-id4834164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76" y="570425"/>
            <a:ext cx="4453721" cy="391690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чтение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693797"/>
              </p:ext>
            </p:extLst>
          </p:nvPr>
        </p:nvGraphicFramePr>
        <p:xfrm>
          <a:off x="232012" y="685800"/>
          <a:ext cx="7547212" cy="36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http://cliparts.co/cliparts/di4/GMG/di4GMGji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11" y="695593"/>
            <a:ext cx="5085165" cy="454527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3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62</TotalTime>
  <Words>47</Words>
  <Application>Microsoft Office PowerPoint</Application>
  <PresentationFormat>Широкоэкранный</PresentationFormat>
  <Paragraphs>20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Сектор</vt:lpstr>
      <vt:lpstr>УСТНЫЙ  ЖУРНАЛ   «ЖИЗНЬ  1 А  КЛАССА»</vt:lpstr>
      <vt:lpstr> «Первый раз в 1 класс»</vt:lpstr>
      <vt:lpstr>Презентация PowerPoint</vt:lpstr>
      <vt:lpstr>Презентация PowerPoint</vt:lpstr>
      <vt:lpstr>Презентация PowerPoint</vt:lpstr>
      <vt:lpstr> «парад      школьных      наук»</vt:lpstr>
      <vt:lpstr>Русский     язык</vt:lpstr>
      <vt:lpstr>математика</vt:lpstr>
      <vt:lpstr>чтение</vt:lpstr>
      <vt:lpstr>перемена</vt:lpstr>
      <vt:lpstr>Наша  дружба</vt:lpstr>
      <vt:lpstr>Наши  достижения</vt:lpstr>
      <vt:lpstr> благодарственная</vt:lpstr>
      <vt:lpstr>  До свидания,  1  класс!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УСТНЫЙ  ЖУРНАЛ   «ЖИЗНЬ  1 А  КЛАССА»</dc:title>
  <dc:creator>HP</dc:creator>
  <cp:lastModifiedBy>HP</cp:lastModifiedBy>
  <cp:revision>13</cp:revision>
  <dcterms:created xsi:type="dcterms:W3CDTF">2018-05-10T18:18:26Z</dcterms:created>
  <dcterms:modified xsi:type="dcterms:W3CDTF">2018-05-10T17:46:14Z</dcterms:modified>
</cp:coreProperties>
</file>