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88" r:id="rId6"/>
    <p:sldId id="258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72" r:id="rId15"/>
    <p:sldId id="273" r:id="rId16"/>
    <p:sldId id="274" r:id="rId17"/>
    <p:sldId id="290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4" r:id="rId26"/>
    <p:sldId id="285" r:id="rId27"/>
    <p:sldId id="286" r:id="rId28"/>
    <p:sldId id="287" r:id="rId29"/>
    <p:sldId id="289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9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7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0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9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96DB-9AAA-4221-A29F-D0A31802BF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02E4-280D-43E0-B442-DE60A7C11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7847" y="22835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03.11.2022г.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«наставничества»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1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211" y="2724635"/>
            <a:ext cx="10815918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культуры наставничества, его целей и традиций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психологического климата в ОО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социального и профессионального благополучия внутри образовательного учреждения и сотрудничающего с ними социума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-появление дополнительных возможностей и ресурсов для развития ОО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устойчивых связей с бизнесом, местным сообществом и с другими ОО.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2" y="3227171"/>
            <a:ext cx="1171661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Ожидаемые результаты для участников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Преодоление профессионально-личностных кризисов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2.Самоопределение, формирование жизненных ориентиров и активной гражданской позиции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представлений о реальном мире, о своих перспективах и способах действия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мотивации к достижению новых целей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навыков и качеств личности, необходимых для жизни.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-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 организации работы наставнической пары/группы, участники которой находятся в определенной ролевой ситуации, определяемой их основной деятельностью и позицией.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1592" y="3453616"/>
            <a:ext cx="43262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ученик»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учитель»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– ученик»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 – ученик»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 – студент»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465" y="240555"/>
            <a:ext cx="4078577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Участники программы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 </a:t>
            </a:r>
            <a:r>
              <a:rPr lang="ru-RU" dirty="0" smtClean="0"/>
              <a:t>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1944189"/>
            <a:ext cx="7147362" cy="4913811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096000" y="903039"/>
            <a:ext cx="1428206" cy="368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544389" y="903039"/>
            <a:ext cx="1497874" cy="368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75" y="3018678"/>
            <a:ext cx="1119397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форма включает: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Цели и задачи программы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Ожидаемые результаты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Оцениваемые результаты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Портрет участников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Вариации ролевых моделей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этапов наставнического 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(раскрытие целевой модели)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Область применения в рамках образовательной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75" y="2837846"/>
            <a:ext cx="6716742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Учитель-учитель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закрепление на месте работы или в должности педагога молодого специалиста, повышение его профессионального потенциала и уровня,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акже создание комфортной профессиональной среды внутри учебного заведения, позволяющей реализовывать актуальные педагогические задачи на высоко уровне.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модели взаимодействия: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учитель – молодой специалист»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педагогического сообщества-педагог, испытывающий проблемы»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«педагог-новатор – консервативный педагог»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предметник-неопытный предметник»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74" y="1299898"/>
            <a:ext cx="5258869" cy="39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43" y="3282496"/>
            <a:ext cx="6177323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Ученик- ученик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Разносторонняя поддержка обучающегося с особыми образовательными/социальными потребностями, либо временная помощь в адаптации к новым условиям обучения (включая адаптацию детей с ОВЗ).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модели взаимодействия: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«успевающий – неуспевающий»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пассивный»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693" y="1340320"/>
            <a:ext cx="4143103" cy="45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4" y="11695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 ученик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65" y="1154647"/>
            <a:ext cx="3593432" cy="2695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59" y="3396039"/>
            <a:ext cx="3065288" cy="3229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31" y="116957"/>
            <a:ext cx="3882189" cy="2911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5" y="3539687"/>
            <a:ext cx="3723050" cy="3490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38" y="3532472"/>
            <a:ext cx="3941882" cy="29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6421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– ученик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формирование у учеников средней и старшей школы осознанного подхода к реализации личностного потенциала, рост числа заинтересованной в развитии собственных талантов и навыков молодежи.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модели взаимодействия: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«активный профессионал – равнодушный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потребитель»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«коллега – молодой коллега»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 – будущий сотрудник»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6" y="4153988"/>
            <a:ext cx="4085253" cy="21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71" y="2085875"/>
            <a:ext cx="10515600" cy="269788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Структура управления внедрением программы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«Целевая модель наставничества»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                                               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программы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и рабочая группа внедрения программы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(педагоги, завучи, психологи, соцработники)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/>
              <a:t>          </a:t>
            </a:r>
            <a:r>
              <a:rPr lang="ru-RU" sz="3100" dirty="0" smtClean="0"/>
              <a:t>                                            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аставники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Околошкольное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сообщество: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-выпускники                                                                                            Наставляемые:                                                                                                                                        </a:t>
            </a:r>
            <a:r>
              <a:rPr lang="ru-RU" sz="2200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Местное сообщество                                                                       Учащиеся                                         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-представители предприятий                                                                   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-общественные организации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58" y="711467"/>
            <a:ext cx="4250356" cy="42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3" y="2391749"/>
            <a:ext cx="5355769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«Образование»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не менее 70% обучающихся и педагогических работников общеобразовательных организаций должны быть вовлечены в различные формы наставничества и сопровождения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2" y="1445621"/>
            <a:ext cx="6235338" cy="38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291" y="2919811"/>
            <a:ext cx="11445498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Задачи куратора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и работа с базой наставников и наставляемых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обучения наставников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процедуры внедрения целевой модели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наставничества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проведения программ наставничества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оценке вовлеченности обучающихся в различные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наставничества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организационных вопросов, возникающих в процессе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реализации модели;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мониторинг реализации и получение обратной связи от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 программы и иных причастных к программе лиц.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29" y="2846044"/>
            <a:ext cx="11285668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Реализация программы наставничества в ОО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включает семь основных этапов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условий для запуска программы наставничества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базы наставляемых.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базы наставников.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Отбор и обучение наставников.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наставнических пар или групп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Организация работы наставнических пар или групп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Завершение наставничества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552" y="2982819"/>
            <a:ext cx="11286693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Подготовка условий для запуска программы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наставничества.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определить организацию, которая будет реализовывать данную программу;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назначить куратора и сформировать команду организаторов, контролирующих процесс;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фиксация задач, форм наставничества и ожидаемых результатов;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обеспечить нормативно-правовое оформление программы;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Результат-	ДОРОЖНАЯ КАРТА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Формирование базы наставляемых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611" y="1528414"/>
            <a:ext cx="116607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родителей, педагогов, обучающихся о возможностях и целях программы;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Проводить мотивационные беседы с возможным приглашением потенциальных наставников;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Организовать сбор данных о наставляемых по доступным каналам: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этапа - сформированная база наставляемых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перечнем запросов, необходимая для подбора кандидатов в наставники на следующем этапе;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4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Формирование базы наставников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549" y="1443841"/>
            <a:ext cx="117391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этапа-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потенциальных наставников для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базы.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мотивированные помочь сверстникам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педагоги, заинтересованные в тиражировании личного уникального педагогического опыта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родители обучающихся – участники родительских или управляющих советов с выраженной гражданской позицией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наставников-выпускников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наставников-сотрудников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наставников-предпринимателей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общественных деятелей, участников социальных проектов.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4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Отбор и обучение наставников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659" y="-8541007"/>
            <a:ext cx="11851341" cy="652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>
              <a:spcBef>
                <a:spcPts val="3920"/>
              </a:spcBef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Важные</a:t>
            </a:r>
            <a:r>
              <a:rPr lang="ru-RU" sz="2800"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критерии</a:t>
            </a:r>
            <a:r>
              <a:rPr lang="ru-RU" sz="2800" b="1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отбора</a:t>
            </a:r>
            <a:r>
              <a:rPr lang="ru-RU" sz="2800" b="1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наставника: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149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профессиональный</a:t>
            </a:r>
            <a:r>
              <a:rPr lang="ru-RU" sz="2800" spc="-13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опыт;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15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развитые</a:t>
            </a:r>
            <a:r>
              <a:rPr lang="ru-RU" sz="2800" spc="-55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компетенции,</a:t>
            </a:r>
            <a:r>
              <a:rPr lang="ru-RU" sz="2800" spc="-1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сильные</a:t>
            </a:r>
            <a:r>
              <a:rPr lang="ru-RU" sz="2800" spc="-1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стороны;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15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развитые</a:t>
            </a:r>
            <a:r>
              <a:rPr lang="ru-RU" sz="2800" spc="-4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навыки</a:t>
            </a:r>
            <a:r>
              <a:rPr lang="ru-RU" sz="2800" spc="-75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коммуникации;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59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ресурс</a:t>
            </a:r>
            <a:r>
              <a:rPr lang="ru-RU" sz="2800" spc="-3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времени;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7101840" lvl="1" indent="-285750">
              <a:lnSpc>
                <a:spcPct val="87000"/>
              </a:lnSpc>
              <a:spcBef>
                <a:spcPts val="94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положительный</a:t>
            </a:r>
            <a:r>
              <a:rPr lang="ru-RU" sz="2800" spc="-16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жизненный, профессиональный опыт;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72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соответствие</a:t>
            </a:r>
            <a:r>
              <a:rPr lang="ru-RU" sz="2800" spc="-115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запросам</a:t>
            </a:r>
            <a:r>
              <a:rPr lang="ru-RU" sz="2800" spc="-8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наставляемых;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595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активная</a:t>
            </a:r>
            <a:r>
              <a:rPr lang="ru-RU" sz="2800" spc="-95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гражданская</a:t>
            </a:r>
            <a:r>
              <a:rPr lang="ru-RU" sz="2800" spc="-85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позиция;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15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708025" algn="l"/>
              </a:tabLst>
            </a:pPr>
            <a:r>
              <a:rPr lang="ru-RU" sz="2800" spc="-1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мотивация.</a:t>
            </a:r>
            <a:endParaRPr lang="ru-RU" sz="11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8389" y="1690688"/>
            <a:ext cx="644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критерии отбора наставника: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1669" y="2295963"/>
            <a:ext cx="9883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опыт;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развитые компетенции, сильные стороны;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развитые навыки коммуникации;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ресурс времени;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положительный жизненный, профессиональный опыт;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соответствие запросам наставляемых;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активная гражданская позиция;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мотивация.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3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этап. Формирование наставнических пар или групп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7" y="2459319"/>
            <a:ext cx="12193835" cy="37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" y="3126377"/>
            <a:ext cx="10023566" cy="13324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Организация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наставнических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пар/групп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процедуры: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предварительный анализ сильных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приоритетных целей,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наставляемого и общих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пары/группы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предоставление наставникам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рекомендаций, дополнительных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организационный контроль, сбор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и фиксация промежуточных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82" y="2401351"/>
            <a:ext cx="4797968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этап. Завершение программы наставничества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851" y="1904558"/>
            <a:ext cx="113559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этапа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представление результатов работы конкретной пары/группы;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сбор обратной связи от участников;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организация и проведение финального мероприятия;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награждение лучших наставнических пар/групп;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тиражирование результатов в медиа;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успешных кейсов, практик для дальнейшей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083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1" y="2672896"/>
            <a:ext cx="6427957" cy="1325563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53" y="529389"/>
            <a:ext cx="4098016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8215" y="738179"/>
            <a:ext cx="87136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системный проект, позволяющий определить реальный план действий, необходимых для реализации программ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в образовательных организациях.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67" y="1201784"/>
            <a:ext cx="70754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условий для формирования эффективной системы поддержки, самоопределения и профессиональной ориентации всех обучающихся, педагогических работников разных уровней образования и молодых специалистов.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77" y="664142"/>
            <a:ext cx="5169969" cy="51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88" y="135216"/>
            <a:ext cx="118001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универсальная технология передачи опыта,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формирования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 компетенций,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ценностей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неформальное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взаимообогащающее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общение, основанное на доверии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партнерстве.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участник программы наставничества, имеющий успешный опыт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достижении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жизненного, личностного и профессионального результата,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компетентный поделиться опытом и навыками, необходимыми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процессов самореализации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самосовершенствования наставляемого.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 программы наставничества, который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взаимодействие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наставником и при его помощи и поддержке решает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жизненные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личные и профессиональные задачи, приобретает новый опыт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навыки и компетенции. В конкретных формах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определен термином «обучающийся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мероприятий и действий,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взаимоотношений наставника и наставляемого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формах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ожидаемых результатов.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350" y="2617571"/>
            <a:ext cx="11268763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внедрения целевой модели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наставничества.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1.Улучшение показателей  ОО, осуществляющих деятельность по образовательным программам в образовательной, социокультурной, спортивной и других сферах.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2.Подготовка обучающегося к  самостоятельной, осознанной и социально продуктивной деятельности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37" y="2797890"/>
            <a:ext cx="10272401" cy="1325563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3.Раскрытие личностного, творческого, профессионального потенциала каждого обучающегося, поддержка формирования и реализация индивидуальной траектории.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психологически комфортной среды для развития и повышения квалификации педагогов, увеличение числа закрепившихся в профессии педагогических кадров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78" y="1693020"/>
            <a:ext cx="2856950" cy="3636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657" y="2551002"/>
            <a:ext cx="895522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5.Создание канала эффективного обмена личностным, жизненным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опытом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Формирование открытого и эффективного сообщества вокруг ОО, способного на комплексную поддержку ее деятельности, в котором выстроены доверительные и партнерские отношения.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65" y="27138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для организации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сообщества учителей, обучающихся, родителей и благодарных выпускников, открытых к взаимодействию и изменениям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участников в жизнь ОО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-большая открытость школы, преодоление герметичности образовательного процесса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424</Words>
  <Application>Microsoft Office PowerPoint</Application>
  <PresentationFormat>Широкоэкранный</PresentationFormat>
  <Paragraphs>91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Педагогический совет 03.11.2022г.  Целевая модель  «наставничества»</vt:lpstr>
      <vt:lpstr>       Национальный проект                «Образование»  К 2024 году не менее 70% обучающихся и педагогических работников общеобразовательных организаций должны быть вовлечены в различные формы наставничества и сопровождения</vt:lpstr>
      <vt:lpstr>Презентация PowerPoint</vt:lpstr>
      <vt:lpstr>Презентация PowerPoint</vt:lpstr>
      <vt:lpstr>Презентация PowerPoint</vt:lpstr>
      <vt:lpstr>            Задачи внедрения целевой модели                           наставничества.  1.Улучшение показателей  ОО, осуществляющих деятельность по образовательным программам в образовательной, социокультурной, спортивной и других сферах.  2.Подготовка обучающегося к  самостоятельной, осознанной и социально продуктивной деятельности  в современном мире.</vt:lpstr>
      <vt:lpstr>3.Раскрытие личностного, творческого, профессионального потенциала каждого обучающегося, поддержка формирования и реализация индивидуальной траектории.  4. Создание психологически комфортной среды для развития и повышения квалификации педагогов, увеличение числа закрепившихся в профессии педагогических кадров  </vt:lpstr>
      <vt:lpstr> 5.Создание канала эффективного обмена личностным, жизненным и профессиональным опытом   6. Формирование открытого и эффективного сообщества вокруг ОО, способного на комплексную поддержку ее деятельности, в котором выстроены доверительные и партнерские отношения.</vt:lpstr>
      <vt:lpstr>    Ожидаемые результаты для организации  - создание сообщества учителей, обучающихся, родителей и благодарных выпускников, открытых к взаимодействию и изменениям  - вовлечение участников в жизнь ОО  -большая открытость школы, преодоление герметичности образовательного процесса </vt:lpstr>
      <vt:lpstr>-формирование культуры наставничества, его целей и традиций -улучшение психологического климата в ОО -повышение социального и профессионального благополучия внутри образовательного учреждения и сотрудничающего с ними социума -появление дополнительных возможностей и ресурсов для развития ОО -формирование устойчивых связей с бизнесом, местным сообществом и с другими ОО.</vt:lpstr>
      <vt:lpstr>     Ожидаемые результаты для участников  1. Преодоление профессионально-личностных кризисов 2.Самоопределение, формирование жизненных ориентиров и активной гражданской позиции Получение представлений о реальном мире, о своих перспективах и способах действия 3.Повышение мотивации к достижению новых целей 4.Развитие навыков и качеств личности, необходимых для жизни.  </vt:lpstr>
      <vt:lpstr>  Форма наставничества -  </vt:lpstr>
      <vt:lpstr>                    Участники программы  наставник                                    наставляемый     </vt:lpstr>
      <vt:lpstr>Каждая форма включает: - Цели и задачи программы - Ожидаемые результаты - Оцениваемые результаты - Портрет участников - Вариации ролевых моделей - Описание этапов наставнического      взаимодействия (раскрытие целевой модели) - Область применения в рамках образовательной    программы  </vt:lpstr>
      <vt:lpstr>Учитель-учитель Цель: Успешное закрепление на месте работы или в должности педагога молодого специалиста, повышение его профессионального потенциала и уровня, а также создание комфортной профессиональной среды внутри учебного заведения, позволяющей реализовывать актуальные педагогические задачи на высоко уровне.  Ролевые модели взаимодействия: «опытный учитель – молодой специалист» «лидер педагогического сообщества-педагог, испытывающий проблемы» «педагог-новатор – консервативный педагог» «опытный предметник-неопытный предметник» </vt:lpstr>
      <vt:lpstr>Ученик- ученик  Цель: Разносторонняя поддержка обучающегося с особыми образовательными/социальными потребностями, либо временная помощь в адаптации к новым условиям обучения (включая адаптацию детей с ОВЗ).  Ролевые модели взаимодействия: «успевающий – неуспевающий» «лидер пассивный» «равный – равному»   </vt:lpstr>
      <vt:lpstr>Студент- ученик</vt:lpstr>
      <vt:lpstr>Работодатель – ученик  Цель: Успешное формирование у учеников средней и старшей школы осознанного подхода к реализации личностного потенциала, рост числа заинтересованной в развитии собственных талантов и навыков молодежи.  Ролевые модели взаимодействия: «активный профессионал – равнодушный  потребитель» «коллега – молодой коллега» «работодатель – будущий сотрудник»</vt:lpstr>
      <vt:lpstr>                   Структура управления внедрением программы                                  «Целевая модель наставничества»                                                          Руководитель ОО                                                      Координатор программы                                       и рабочая группа внедрения программы                                   (педагоги, завучи, психологи, соцработники)                                                                           Наставники               Околошкольное сообщество: -родители -выпускники                                                                                            Наставляемые:                                                                                                                                         -сотрудники             Местное сообщество                                                                       Учащиеся                                            -представители предприятий                                                                        Педагоги -общественные организации</vt:lpstr>
      <vt:lpstr>                         Задачи куратора - сбор и работа с базой наставников и наставляемых - организация обучения наставников - контроль процедуры внедрения целевой модели    наставничества - контроль проведения программ наставничества - участие в оценке вовлеченности обучающихся в различные    формы наставничества - решение организационных вопросов, возникающих в процессе   реализации модели; - мониторинг реализации и получение обратной связи от   участников программы и иных причастных к программе лиц. </vt:lpstr>
      <vt:lpstr>           Реализация программы наставничества в ОО                      включает семь основных этапов  1. Подготовка условий для запуска программы наставничества 2. Формирование базы наставляемых. 3. Формирование базы наставников. 4. Отбор и обучение наставников. 5. Формирование наставнических пар или групп 6. Организация работы наставнических пар или групп 7. Завершение наставничества</vt:lpstr>
      <vt:lpstr>1 Этап. Подготовка условий для запуска программы                наставничества.  • определить организацию, которая будет реализовывать данную программу;  • назначить куратора и сформировать команду организаторов, контролирующих процесс;  • фиксация задач, форм наставничества и ожидаемых результатов;  • обеспечить нормативно-правовое оформление программы;  Результат- ДОРОЖНАЯ КАРТА   </vt:lpstr>
      <vt:lpstr>2 Этап. Формирование базы наставляемых</vt:lpstr>
      <vt:lpstr>3 этап. Формирование базы наставников</vt:lpstr>
      <vt:lpstr>4 Этап. Отбор и обучение наставников</vt:lpstr>
      <vt:lpstr>5 этап. Формирование наставнических пар или групп</vt:lpstr>
      <vt:lpstr>6 Этап. Организация работы наставнических пар/групп  Обязательные образовательные процедуры:  • предварительный анализ сильных  сторон участников; • определение приоритетных целей,  задач развития, наставляемого и общих задач  пары/группы; • предоставление наставникам  методических рекомендаций, дополнительных материалов; • организационный контроль, сбор  обратной связи и фиксация промежуточных результатов.  </vt:lpstr>
      <vt:lpstr>7 этап. Завершение программы наставничества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модель  «наставничества»</dc:title>
  <dc:creator>user</dc:creator>
  <cp:lastModifiedBy>user</cp:lastModifiedBy>
  <cp:revision>39</cp:revision>
  <cp:lastPrinted>2022-11-22T06:52:54Z</cp:lastPrinted>
  <dcterms:created xsi:type="dcterms:W3CDTF">2022-10-19T07:04:55Z</dcterms:created>
  <dcterms:modified xsi:type="dcterms:W3CDTF">2022-11-22T06:53:44Z</dcterms:modified>
</cp:coreProperties>
</file>